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20" r:id="rId4"/>
    <p:sldMasterId id="214748372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Roboto Black"/>
      <p:bold r:id="rId16"/>
      <p:boldItalic r:id="rId17"/>
    </p:embeddedFont>
    <p:embeddedFont>
      <p:font typeface="Roboto"/>
      <p:regular r:id="rId18"/>
      <p:bold r:id="rId19"/>
      <p:italic r:id="rId20"/>
      <p:boldItalic r:id="rId21"/>
    </p:embeddedFont>
    <p:embeddedFont>
      <p:font typeface="Roboto Medium"/>
      <p:regular r:id="rId22"/>
      <p:bold r:id="rId23"/>
      <p:italic r:id="rId24"/>
      <p:boldItalic r:id="rId25"/>
    </p:embeddedFont>
    <p:embeddedFont>
      <p:font typeface="Nunito"/>
      <p:regular r:id="rId26"/>
      <p:bold r:id="rId27"/>
      <p:italic r:id="rId28"/>
      <p:boldItalic r:id="rId29"/>
    </p:embeddedFont>
    <p:embeddedFont>
      <p:font typeface="Roboto Condensed"/>
      <p:regular r:id="rId30"/>
      <p:bold r:id="rId31"/>
      <p:italic r:id="rId32"/>
      <p:boldItalic r:id="rId33"/>
    </p:embeddedFont>
    <p:embeddedFont>
      <p:font typeface="Oswald SemiBold"/>
      <p:regular r:id="rId34"/>
      <p:bold r:id="rId35"/>
    </p:embeddedFont>
    <p:embeddedFont>
      <p:font typeface="Oswald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RobotoMedium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RobotoMedium-italic.fntdata"/><Relationship Id="rId23" Type="http://schemas.openxmlformats.org/officeDocument/2006/relationships/font" Target="fonts/RobotoMedium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Nunito-regular.fntdata"/><Relationship Id="rId25" Type="http://schemas.openxmlformats.org/officeDocument/2006/relationships/font" Target="fonts/RobotoMedium-boldItalic.fntdata"/><Relationship Id="rId28" Type="http://schemas.openxmlformats.org/officeDocument/2006/relationships/font" Target="fonts/Nunito-italic.fntdata"/><Relationship Id="rId27" Type="http://schemas.openxmlformats.org/officeDocument/2006/relationships/font" Target="fonts/Nunito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Nuni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Condensed-bold.fntdata"/><Relationship Id="rId30" Type="http://schemas.openxmlformats.org/officeDocument/2006/relationships/font" Target="fonts/RobotoCondensed-regular.fntdata"/><Relationship Id="rId11" Type="http://schemas.openxmlformats.org/officeDocument/2006/relationships/slide" Target="slides/slide5.xml"/><Relationship Id="rId33" Type="http://schemas.openxmlformats.org/officeDocument/2006/relationships/font" Target="fonts/RobotoCondensed-boldItalic.fntdata"/><Relationship Id="rId10" Type="http://schemas.openxmlformats.org/officeDocument/2006/relationships/slide" Target="slides/slide4.xml"/><Relationship Id="rId32" Type="http://schemas.openxmlformats.org/officeDocument/2006/relationships/font" Target="fonts/RobotoCondensed-italic.fntdata"/><Relationship Id="rId13" Type="http://schemas.openxmlformats.org/officeDocument/2006/relationships/slide" Target="slides/slide7.xml"/><Relationship Id="rId35" Type="http://schemas.openxmlformats.org/officeDocument/2006/relationships/font" Target="fonts/OswaldSemiBold-bold.fntdata"/><Relationship Id="rId12" Type="http://schemas.openxmlformats.org/officeDocument/2006/relationships/slide" Target="slides/slide6.xml"/><Relationship Id="rId34" Type="http://schemas.openxmlformats.org/officeDocument/2006/relationships/font" Target="fonts/OswaldSemiBold-regular.fntdata"/><Relationship Id="rId15" Type="http://schemas.openxmlformats.org/officeDocument/2006/relationships/slide" Target="slides/slide9.xml"/><Relationship Id="rId37" Type="http://schemas.openxmlformats.org/officeDocument/2006/relationships/font" Target="fonts/Oswald-bold.fntdata"/><Relationship Id="rId14" Type="http://schemas.openxmlformats.org/officeDocument/2006/relationships/slide" Target="slides/slide8.xml"/><Relationship Id="rId36" Type="http://schemas.openxmlformats.org/officeDocument/2006/relationships/font" Target="fonts/Oswald-regular.fntdata"/><Relationship Id="rId17" Type="http://schemas.openxmlformats.org/officeDocument/2006/relationships/font" Target="fonts/RobotoBlack-boldItalic.fntdata"/><Relationship Id="rId16" Type="http://schemas.openxmlformats.org/officeDocument/2006/relationships/font" Target="fonts/RobotoBlack-bold.fntdata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" name="Google Shape;79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26169740708_0_1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" name="Google Shape;800;g26169740708_0_1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28e3c403ec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28e3c403ec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28e3c403ec8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28e3c403ec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28e3c403ec8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28e3c403ec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28e3c403ec8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28e3c403ec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28e3c403ec8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28e3c403ec8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g28e3c403ec8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2" name="Google Shape;842;g28e3c403ec8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25cb78bc489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25cb78bc489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chemeClr val="accen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11" name="Google Shape;11;p2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grpSp>
        <p:nvGrpSpPr>
          <p:cNvPr id="16" name="Google Shape;16;p2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17" name="Google Shape;17;p2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22" name="Google Shape;22;p2"/>
          <p:cNvSpPr txBox="1"/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parent Shapes">
  <p:cSld name="BLANK_1">
    <p:bg>
      <p:bgPr>
        <a:solidFill>
          <a:schemeClr val="accent1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11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51" name="Google Shape;151;p11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>
                <a:alpha val="33460"/>
              </a:srgbClr>
            </a:solidFill>
            <a:ln>
              <a:noFill/>
            </a:ln>
          </p:spPr>
        </p:sp>
      </p:grpSp>
      <p:grpSp>
        <p:nvGrpSpPr>
          <p:cNvPr id="156" name="Google Shape;156;p11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57" name="Google Shape;157;p11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1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1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1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>
                <a:alpha val="33460"/>
              </a:srgbClr>
            </a:solidFill>
            <a:ln>
              <a:noFill/>
            </a:ln>
          </p:spPr>
        </p:sp>
      </p:grpSp>
      <p:sp>
        <p:nvSpPr>
          <p:cNvPr id="162" name="Google Shape;162;p11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2"/>
          <p:cNvSpPr txBox="1"/>
          <p:nvPr>
            <p:ph type="ctrTitle"/>
          </p:nvPr>
        </p:nvSpPr>
        <p:spPr>
          <a:xfrm>
            <a:off x="2050800" y="1906706"/>
            <a:ext cx="5042400" cy="83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5" name="Google Shape;165;p12"/>
          <p:cNvSpPr txBox="1"/>
          <p:nvPr>
            <p:ph idx="1" type="subTitle"/>
          </p:nvPr>
        </p:nvSpPr>
        <p:spPr>
          <a:xfrm>
            <a:off x="2371800" y="2947594"/>
            <a:ext cx="4400400" cy="28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6" name="Google Shape;166;p12"/>
          <p:cNvSpPr/>
          <p:nvPr/>
        </p:nvSpPr>
        <p:spPr>
          <a:xfrm>
            <a:off x="8270200" y="890292"/>
            <a:ext cx="873800" cy="1219250"/>
          </a:xfrm>
          <a:custGeom>
            <a:rect b="b" l="l" r="r" t="t"/>
            <a:pathLst>
              <a:path extrusionOk="0" h="48770" w="34952">
                <a:moveTo>
                  <a:pt x="34952" y="1"/>
                </a:moveTo>
                <a:lnTo>
                  <a:pt x="1" y="22218"/>
                </a:lnTo>
                <a:lnTo>
                  <a:pt x="34952" y="48770"/>
                </a:lnTo>
                <a:lnTo>
                  <a:pt x="34952" y="1"/>
                </a:lnTo>
                <a:close/>
              </a:path>
            </a:pathLst>
          </a:custGeom>
          <a:gradFill>
            <a:gsLst>
              <a:gs pos="0">
                <a:srgbClr val="DE5926"/>
              </a:gs>
              <a:gs pos="100000">
                <a:srgbClr val="B8481D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2"/>
          <p:cNvSpPr/>
          <p:nvPr/>
        </p:nvSpPr>
        <p:spPr>
          <a:xfrm>
            <a:off x="5797875" y="0"/>
            <a:ext cx="3346125" cy="1601300"/>
          </a:xfrm>
          <a:custGeom>
            <a:rect b="b" l="l" r="r" t="t"/>
            <a:pathLst>
              <a:path extrusionOk="0" h="64052" w="133845">
                <a:moveTo>
                  <a:pt x="1" y="0"/>
                </a:moveTo>
                <a:lnTo>
                  <a:pt x="81824" y="62225"/>
                </a:lnTo>
                <a:cubicBezTo>
                  <a:pt x="83425" y="63438"/>
                  <a:pt x="85313" y="64052"/>
                  <a:pt x="87194" y="64052"/>
                </a:cubicBezTo>
                <a:cubicBezTo>
                  <a:pt x="88814" y="64052"/>
                  <a:pt x="90428" y="63597"/>
                  <a:pt x="91849" y="62677"/>
                </a:cubicBezTo>
                <a:lnTo>
                  <a:pt x="133845" y="36035"/>
                </a:lnTo>
                <a:lnTo>
                  <a:pt x="13384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2"/>
          <p:cNvSpPr/>
          <p:nvPr/>
        </p:nvSpPr>
        <p:spPr>
          <a:xfrm>
            <a:off x="8536625" y="0"/>
            <a:ext cx="607375" cy="792500"/>
          </a:xfrm>
          <a:custGeom>
            <a:rect b="b" l="l" r="r" t="t"/>
            <a:pathLst>
              <a:path extrusionOk="0" h="31700" w="24295">
                <a:moveTo>
                  <a:pt x="18244" y="0"/>
                </a:moveTo>
                <a:lnTo>
                  <a:pt x="0" y="24746"/>
                </a:lnTo>
                <a:lnTo>
                  <a:pt x="24295" y="31700"/>
                </a:lnTo>
                <a:lnTo>
                  <a:pt x="24295" y="0"/>
                </a:lnTo>
                <a:close/>
              </a:path>
            </a:pathLst>
          </a:custGeom>
          <a:gradFill>
            <a:gsLst>
              <a:gs pos="0">
                <a:srgbClr val="B23363"/>
              </a:gs>
              <a:gs pos="100000">
                <a:srgbClr val="95265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2"/>
          <p:cNvSpPr/>
          <p:nvPr/>
        </p:nvSpPr>
        <p:spPr>
          <a:xfrm>
            <a:off x="5292125" y="0"/>
            <a:ext cx="3700600" cy="846000"/>
          </a:xfrm>
          <a:custGeom>
            <a:rect b="b" l="l" r="r" t="t"/>
            <a:pathLst>
              <a:path extrusionOk="0" h="33840" w="148024">
                <a:moveTo>
                  <a:pt x="1" y="0"/>
                </a:moveTo>
                <a:lnTo>
                  <a:pt x="116143" y="33506"/>
                </a:lnTo>
                <a:cubicBezTo>
                  <a:pt x="116940" y="33731"/>
                  <a:pt x="117750" y="33840"/>
                  <a:pt x="118553" y="33840"/>
                </a:cubicBezTo>
                <a:cubicBezTo>
                  <a:pt x="121302" y="33840"/>
                  <a:pt x="123969" y="32561"/>
                  <a:pt x="125716" y="30255"/>
                </a:cubicBezTo>
                <a:lnTo>
                  <a:pt x="14802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2"/>
          <p:cNvSpPr/>
          <p:nvPr/>
        </p:nvSpPr>
        <p:spPr>
          <a:xfrm>
            <a:off x="0" y="3023400"/>
            <a:ext cx="876050" cy="1219250"/>
          </a:xfrm>
          <a:custGeom>
            <a:rect b="b" l="l" r="r" t="t"/>
            <a:pathLst>
              <a:path extrusionOk="0" h="48770" w="35042">
                <a:moveTo>
                  <a:pt x="0" y="0"/>
                </a:moveTo>
                <a:lnTo>
                  <a:pt x="0" y="48769"/>
                </a:lnTo>
                <a:lnTo>
                  <a:pt x="35041" y="2655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622D57"/>
              </a:gs>
              <a:gs pos="100000">
                <a:srgbClr val="30062B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2"/>
          <p:cNvSpPr/>
          <p:nvPr/>
        </p:nvSpPr>
        <p:spPr>
          <a:xfrm>
            <a:off x="0" y="3542200"/>
            <a:ext cx="3346100" cy="1601300"/>
          </a:xfrm>
          <a:custGeom>
            <a:rect b="b" l="l" r="r" t="t"/>
            <a:pathLst>
              <a:path extrusionOk="0" h="64052" w="133844">
                <a:moveTo>
                  <a:pt x="46651" y="0"/>
                </a:moveTo>
                <a:cubicBezTo>
                  <a:pt x="45031" y="0"/>
                  <a:pt x="43417" y="455"/>
                  <a:pt x="41995" y="1375"/>
                </a:cubicBezTo>
                <a:lnTo>
                  <a:pt x="0" y="28017"/>
                </a:lnTo>
                <a:lnTo>
                  <a:pt x="0" y="64052"/>
                </a:lnTo>
                <a:lnTo>
                  <a:pt x="133844" y="64052"/>
                </a:lnTo>
                <a:lnTo>
                  <a:pt x="52020" y="1826"/>
                </a:lnTo>
                <a:cubicBezTo>
                  <a:pt x="50419" y="614"/>
                  <a:pt x="48531" y="0"/>
                  <a:pt x="4665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2"/>
          <p:cNvSpPr/>
          <p:nvPr/>
        </p:nvSpPr>
        <p:spPr>
          <a:xfrm>
            <a:off x="0" y="4351000"/>
            <a:ext cx="607375" cy="792500"/>
          </a:xfrm>
          <a:custGeom>
            <a:rect b="b" l="l" r="r" t="t"/>
            <a:pathLst>
              <a:path extrusionOk="0" h="31700" w="24295">
                <a:moveTo>
                  <a:pt x="0" y="0"/>
                </a:moveTo>
                <a:lnTo>
                  <a:pt x="0" y="31700"/>
                </a:lnTo>
                <a:lnTo>
                  <a:pt x="6051" y="31700"/>
                </a:lnTo>
                <a:lnTo>
                  <a:pt x="24294" y="695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79324"/>
              </a:gs>
              <a:gs pos="100000">
                <a:srgbClr val="A45C0A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2"/>
          <p:cNvSpPr/>
          <p:nvPr/>
        </p:nvSpPr>
        <p:spPr>
          <a:xfrm>
            <a:off x="126450" y="4297500"/>
            <a:ext cx="3700600" cy="846000"/>
          </a:xfrm>
          <a:custGeom>
            <a:rect b="b" l="l" r="r" t="t"/>
            <a:pathLst>
              <a:path extrusionOk="0" h="33840" w="148024">
                <a:moveTo>
                  <a:pt x="29472" y="0"/>
                </a:moveTo>
                <a:cubicBezTo>
                  <a:pt x="26727" y="0"/>
                  <a:pt x="24076" y="1279"/>
                  <a:pt x="22399" y="3585"/>
                </a:cubicBezTo>
                <a:lnTo>
                  <a:pt x="1" y="33840"/>
                </a:lnTo>
                <a:lnTo>
                  <a:pt x="148024" y="33840"/>
                </a:lnTo>
                <a:lnTo>
                  <a:pt x="31881" y="334"/>
                </a:lnTo>
                <a:cubicBezTo>
                  <a:pt x="31085" y="109"/>
                  <a:pt x="30275" y="0"/>
                  <a:pt x="294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5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3"/>
          <p:cNvSpPr txBox="1"/>
          <p:nvPr>
            <p:ph type="title"/>
          </p:nvPr>
        </p:nvSpPr>
        <p:spPr>
          <a:xfrm>
            <a:off x="713275" y="539500"/>
            <a:ext cx="56448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6" name="Google Shape;176;p13"/>
          <p:cNvSpPr txBox="1"/>
          <p:nvPr>
            <p:ph idx="1" type="body"/>
          </p:nvPr>
        </p:nvSpPr>
        <p:spPr>
          <a:xfrm>
            <a:off x="713250" y="1241900"/>
            <a:ext cx="7717500" cy="33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Font typeface="Livvic"/>
              <a:buAutoNum type="arabicPeriod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177" name="Google Shape;177;p13"/>
          <p:cNvSpPr/>
          <p:nvPr/>
        </p:nvSpPr>
        <p:spPr>
          <a:xfrm flipH="1">
            <a:off x="-1793748" y="-1972014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rgbClr val="DE59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3"/>
          <p:cNvSpPr/>
          <p:nvPr/>
        </p:nvSpPr>
        <p:spPr>
          <a:xfrm>
            <a:off x="8430777" y="145011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6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4"/>
          <p:cNvSpPr txBox="1"/>
          <p:nvPr>
            <p:ph idx="1" type="subTitle"/>
          </p:nvPr>
        </p:nvSpPr>
        <p:spPr>
          <a:xfrm>
            <a:off x="713225" y="2277575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1" name="Google Shape;181;p14"/>
          <p:cNvSpPr txBox="1"/>
          <p:nvPr>
            <p:ph idx="2" type="subTitle"/>
          </p:nvPr>
        </p:nvSpPr>
        <p:spPr>
          <a:xfrm>
            <a:off x="713225" y="2647618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2" name="Google Shape;182;p14"/>
          <p:cNvSpPr txBox="1"/>
          <p:nvPr>
            <p:ph idx="3" type="subTitle"/>
          </p:nvPr>
        </p:nvSpPr>
        <p:spPr>
          <a:xfrm>
            <a:off x="3719050" y="2277575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3" name="Google Shape;183;p14"/>
          <p:cNvSpPr txBox="1"/>
          <p:nvPr>
            <p:ph idx="4" type="subTitle"/>
          </p:nvPr>
        </p:nvSpPr>
        <p:spPr>
          <a:xfrm>
            <a:off x="3719050" y="2647618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4" name="Google Shape;184;p14"/>
          <p:cNvSpPr txBox="1"/>
          <p:nvPr>
            <p:ph idx="5" type="subTitle"/>
          </p:nvPr>
        </p:nvSpPr>
        <p:spPr>
          <a:xfrm>
            <a:off x="713225" y="3950750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5" name="Google Shape;185;p14"/>
          <p:cNvSpPr txBox="1"/>
          <p:nvPr>
            <p:ph idx="6" type="subTitle"/>
          </p:nvPr>
        </p:nvSpPr>
        <p:spPr>
          <a:xfrm>
            <a:off x="713225" y="4320803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6" name="Google Shape;186;p14"/>
          <p:cNvSpPr txBox="1"/>
          <p:nvPr>
            <p:ph idx="7" type="subTitle"/>
          </p:nvPr>
        </p:nvSpPr>
        <p:spPr>
          <a:xfrm>
            <a:off x="3719050" y="3950750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7" name="Google Shape;187;p14"/>
          <p:cNvSpPr txBox="1"/>
          <p:nvPr>
            <p:ph idx="8" type="subTitle"/>
          </p:nvPr>
        </p:nvSpPr>
        <p:spPr>
          <a:xfrm>
            <a:off x="3719050" y="4320798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8" name="Google Shape;188;p14"/>
          <p:cNvSpPr txBox="1"/>
          <p:nvPr>
            <p:ph hasCustomPrompt="1" type="title"/>
          </p:nvPr>
        </p:nvSpPr>
        <p:spPr>
          <a:xfrm>
            <a:off x="713225" y="1789775"/>
            <a:ext cx="7128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b="0" sz="41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r>
              <a:t>xx%</a:t>
            </a:r>
          </a:p>
        </p:txBody>
      </p:sp>
      <p:sp>
        <p:nvSpPr>
          <p:cNvPr id="189" name="Google Shape;189;p14"/>
          <p:cNvSpPr txBox="1"/>
          <p:nvPr>
            <p:ph hasCustomPrompt="1" idx="9" type="title"/>
          </p:nvPr>
        </p:nvSpPr>
        <p:spPr>
          <a:xfrm>
            <a:off x="3719050" y="1789775"/>
            <a:ext cx="7128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b="0" sz="41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r>
              <a:t>xx%</a:t>
            </a:r>
          </a:p>
        </p:txBody>
      </p:sp>
      <p:sp>
        <p:nvSpPr>
          <p:cNvPr id="190" name="Google Shape;190;p14"/>
          <p:cNvSpPr txBox="1"/>
          <p:nvPr>
            <p:ph hasCustomPrompt="1" idx="13" type="title"/>
          </p:nvPr>
        </p:nvSpPr>
        <p:spPr>
          <a:xfrm>
            <a:off x="713225" y="3462950"/>
            <a:ext cx="7128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b="0" sz="41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r>
              <a:t>xx%</a:t>
            </a:r>
          </a:p>
        </p:txBody>
      </p:sp>
      <p:sp>
        <p:nvSpPr>
          <p:cNvPr id="191" name="Google Shape;191;p14"/>
          <p:cNvSpPr txBox="1"/>
          <p:nvPr>
            <p:ph hasCustomPrompt="1" idx="14" type="title"/>
          </p:nvPr>
        </p:nvSpPr>
        <p:spPr>
          <a:xfrm>
            <a:off x="3719050" y="3462950"/>
            <a:ext cx="7128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b="0" sz="41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r>
              <a:t>xx%</a:t>
            </a:r>
          </a:p>
        </p:txBody>
      </p:sp>
      <p:sp>
        <p:nvSpPr>
          <p:cNvPr id="192" name="Google Shape;192;p14"/>
          <p:cNvSpPr/>
          <p:nvPr/>
        </p:nvSpPr>
        <p:spPr>
          <a:xfrm>
            <a:off x="6604432" y="250"/>
            <a:ext cx="4014681" cy="5143361"/>
          </a:xfrm>
          <a:custGeom>
            <a:rect b="b" l="l" r="r" t="t"/>
            <a:pathLst>
              <a:path extrusionOk="0" h="204772" w="159836">
                <a:moveTo>
                  <a:pt x="108985" y="0"/>
                </a:moveTo>
                <a:lnTo>
                  <a:pt x="3072" y="139245"/>
                </a:lnTo>
                <a:cubicBezTo>
                  <a:pt x="228" y="142999"/>
                  <a:pt x="1" y="148005"/>
                  <a:pt x="2504" y="151873"/>
                </a:cubicBezTo>
                <a:lnTo>
                  <a:pt x="36177" y="204772"/>
                </a:lnTo>
                <a:lnTo>
                  <a:pt x="159836" y="204772"/>
                </a:lnTo>
                <a:lnTo>
                  <a:pt x="1598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4"/>
          <p:cNvSpPr/>
          <p:nvPr/>
        </p:nvSpPr>
        <p:spPr>
          <a:xfrm>
            <a:off x="7475936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4"/>
          <p:cNvSpPr/>
          <p:nvPr/>
        </p:nvSpPr>
        <p:spPr>
          <a:xfrm>
            <a:off x="8344552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4"/>
          <p:cNvSpPr/>
          <p:nvPr/>
        </p:nvSpPr>
        <p:spPr>
          <a:xfrm flipH="1" rot="5400000">
            <a:off x="141227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4"/>
          <p:cNvSpPr txBox="1"/>
          <p:nvPr>
            <p:ph idx="15" type="title"/>
          </p:nvPr>
        </p:nvSpPr>
        <p:spPr>
          <a:xfrm>
            <a:off x="3094834" y="539500"/>
            <a:ext cx="39249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9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/>
          <p:cNvSpPr txBox="1"/>
          <p:nvPr>
            <p:ph type="title"/>
          </p:nvPr>
        </p:nvSpPr>
        <p:spPr>
          <a:xfrm>
            <a:off x="2745150" y="3382800"/>
            <a:ext cx="3653700" cy="2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b="0" sz="16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9" name="Google Shape;199;p15"/>
          <p:cNvSpPr txBox="1"/>
          <p:nvPr>
            <p:ph idx="1" type="subTitle"/>
          </p:nvPr>
        </p:nvSpPr>
        <p:spPr>
          <a:xfrm>
            <a:off x="1711650" y="1945499"/>
            <a:ext cx="5720700" cy="109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sz="25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00" name="Google Shape;200;p15"/>
          <p:cNvSpPr/>
          <p:nvPr/>
        </p:nvSpPr>
        <p:spPr>
          <a:xfrm flipH="1" rot="5400000">
            <a:off x="2252021" y="-2185315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5"/>
          <p:cNvSpPr/>
          <p:nvPr/>
        </p:nvSpPr>
        <p:spPr>
          <a:xfrm flipH="1" rot="5400000">
            <a:off x="195546" y="-1734540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5"/>
          <p:cNvSpPr/>
          <p:nvPr/>
        </p:nvSpPr>
        <p:spPr>
          <a:xfrm flipH="1" rot="-5400000">
            <a:off x="6065671" y="259471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6"/>
          <p:cNvSpPr txBox="1"/>
          <p:nvPr>
            <p:ph type="title"/>
          </p:nvPr>
        </p:nvSpPr>
        <p:spPr>
          <a:xfrm>
            <a:off x="2641650" y="2965984"/>
            <a:ext cx="38607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sz="50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5" name="Google Shape;205;p16"/>
          <p:cNvSpPr txBox="1"/>
          <p:nvPr>
            <p:ph idx="1" type="subTitle"/>
          </p:nvPr>
        </p:nvSpPr>
        <p:spPr>
          <a:xfrm>
            <a:off x="2641650" y="3749959"/>
            <a:ext cx="3860700" cy="2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06" name="Google Shape;206;p16"/>
          <p:cNvSpPr txBox="1"/>
          <p:nvPr>
            <p:ph hasCustomPrompt="1" idx="2" type="title"/>
          </p:nvPr>
        </p:nvSpPr>
        <p:spPr>
          <a:xfrm>
            <a:off x="4124100" y="1460463"/>
            <a:ext cx="8958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Font typeface="Oswald SemiBold"/>
              <a:buNone/>
              <a:defRPr b="0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>
            <a:r>
              <a:t>xx%</a:t>
            </a:r>
          </a:p>
        </p:txBody>
      </p:sp>
      <p:sp>
        <p:nvSpPr>
          <p:cNvPr id="207" name="Google Shape;207;p16"/>
          <p:cNvSpPr/>
          <p:nvPr/>
        </p:nvSpPr>
        <p:spPr>
          <a:xfrm flipH="1">
            <a:off x="-1817043" y="250"/>
            <a:ext cx="4014681" cy="5143361"/>
          </a:xfrm>
          <a:custGeom>
            <a:rect b="b" l="l" r="r" t="t"/>
            <a:pathLst>
              <a:path extrusionOk="0" h="204772" w="159836">
                <a:moveTo>
                  <a:pt x="108985" y="0"/>
                </a:moveTo>
                <a:lnTo>
                  <a:pt x="3072" y="139245"/>
                </a:lnTo>
                <a:cubicBezTo>
                  <a:pt x="228" y="142999"/>
                  <a:pt x="1" y="148005"/>
                  <a:pt x="2504" y="151873"/>
                </a:cubicBezTo>
                <a:lnTo>
                  <a:pt x="36177" y="204772"/>
                </a:lnTo>
                <a:lnTo>
                  <a:pt x="159836" y="204772"/>
                </a:lnTo>
                <a:lnTo>
                  <a:pt x="1598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6"/>
          <p:cNvSpPr/>
          <p:nvPr/>
        </p:nvSpPr>
        <p:spPr>
          <a:xfrm flipH="1">
            <a:off x="-1817020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6"/>
          <p:cNvSpPr/>
          <p:nvPr/>
        </p:nvSpPr>
        <p:spPr>
          <a:xfrm flipH="1">
            <a:off x="-1816998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6"/>
          <p:cNvSpPr/>
          <p:nvPr/>
        </p:nvSpPr>
        <p:spPr>
          <a:xfrm rot="-5400000">
            <a:off x="6784852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">
  <p:cSld name="TITLE_AND_BODY_1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7"/>
          <p:cNvSpPr txBox="1"/>
          <p:nvPr>
            <p:ph type="title"/>
          </p:nvPr>
        </p:nvSpPr>
        <p:spPr>
          <a:xfrm>
            <a:off x="4395600" y="1513825"/>
            <a:ext cx="3573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b="0" sz="4000">
                <a:solidFill>
                  <a:schemeClr val="accent4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13" name="Google Shape;213;p17"/>
          <p:cNvSpPr txBox="1"/>
          <p:nvPr>
            <p:ph idx="1" type="subTitle"/>
          </p:nvPr>
        </p:nvSpPr>
        <p:spPr>
          <a:xfrm>
            <a:off x="4395600" y="2293775"/>
            <a:ext cx="3573600" cy="133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2">
  <p:cSld name="CUSTOM_1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8"/>
          <p:cNvSpPr txBox="1"/>
          <p:nvPr>
            <p:ph type="title"/>
          </p:nvPr>
        </p:nvSpPr>
        <p:spPr>
          <a:xfrm>
            <a:off x="2846700" y="539500"/>
            <a:ext cx="3450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16" name="Google Shape;216;p18"/>
          <p:cNvSpPr txBox="1"/>
          <p:nvPr>
            <p:ph idx="1" type="subTitle"/>
          </p:nvPr>
        </p:nvSpPr>
        <p:spPr>
          <a:xfrm>
            <a:off x="865689" y="1675300"/>
            <a:ext cx="24696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17" name="Google Shape;217;p18"/>
          <p:cNvSpPr txBox="1"/>
          <p:nvPr>
            <p:ph idx="2" type="subTitle"/>
          </p:nvPr>
        </p:nvSpPr>
        <p:spPr>
          <a:xfrm>
            <a:off x="865689" y="1983543"/>
            <a:ext cx="2469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18" name="Google Shape;218;p18"/>
          <p:cNvSpPr txBox="1"/>
          <p:nvPr>
            <p:ph idx="3" type="subTitle"/>
          </p:nvPr>
        </p:nvSpPr>
        <p:spPr>
          <a:xfrm>
            <a:off x="865689" y="3115550"/>
            <a:ext cx="24696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19" name="Google Shape;219;p18"/>
          <p:cNvSpPr txBox="1"/>
          <p:nvPr>
            <p:ph idx="4" type="subTitle"/>
          </p:nvPr>
        </p:nvSpPr>
        <p:spPr>
          <a:xfrm>
            <a:off x="865689" y="3423804"/>
            <a:ext cx="2469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20" name="Google Shape;220;p18"/>
          <p:cNvSpPr txBox="1"/>
          <p:nvPr>
            <p:ph idx="5" type="subTitle"/>
          </p:nvPr>
        </p:nvSpPr>
        <p:spPr>
          <a:xfrm>
            <a:off x="5808711" y="1675300"/>
            <a:ext cx="24696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21" name="Google Shape;221;p18"/>
          <p:cNvSpPr txBox="1"/>
          <p:nvPr>
            <p:ph idx="6" type="subTitle"/>
          </p:nvPr>
        </p:nvSpPr>
        <p:spPr>
          <a:xfrm>
            <a:off x="5808711" y="1983543"/>
            <a:ext cx="2469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22" name="Google Shape;222;p18"/>
          <p:cNvSpPr txBox="1"/>
          <p:nvPr>
            <p:ph idx="7" type="subTitle"/>
          </p:nvPr>
        </p:nvSpPr>
        <p:spPr>
          <a:xfrm>
            <a:off x="5808711" y="3115550"/>
            <a:ext cx="24696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23" name="Google Shape;223;p18"/>
          <p:cNvSpPr txBox="1"/>
          <p:nvPr>
            <p:ph idx="8" type="subTitle"/>
          </p:nvPr>
        </p:nvSpPr>
        <p:spPr>
          <a:xfrm>
            <a:off x="5808711" y="3423804"/>
            <a:ext cx="2469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24" name="Google Shape;224;p18"/>
          <p:cNvSpPr/>
          <p:nvPr/>
        </p:nvSpPr>
        <p:spPr>
          <a:xfrm>
            <a:off x="0" y="4351000"/>
            <a:ext cx="607375" cy="792500"/>
          </a:xfrm>
          <a:custGeom>
            <a:rect b="b" l="l" r="r" t="t"/>
            <a:pathLst>
              <a:path extrusionOk="0" h="31700" w="24295">
                <a:moveTo>
                  <a:pt x="0" y="0"/>
                </a:moveTo>
                <a:lnTo>
                  <a:pt x="0" y="31700"/>
                </a:lnTo>
                <a:lnTo>
                  <a:pt x="6051" y="31700"/>
                </a:lnTo>
                <a:lnTo>
                  <a:pt x="24294" y="695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79324"/>
              </a:gs>
              <a:gs pos="100000">
                <a:srgbClr val="A45C0A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8"/>
          <p:cNvSpPr/>
          <p:nvPr/>
        </p:nvSpPr>
        <p:spPr>
          <a:xfrm>
            <a:off x="126450" y="4297500"/>
            <a:ext cx="3700600" cy="846000"/>
          </a:xfrm>
          <a:custGeom>
            <a:rect b="b" l="l" r="r" t="t"/>
            <a:pathLst>
              <a:path extrusionOk="0" h="33840" w="148024">
                <a:moveTo>
                  <a:pt x="29472" y="0"/>
                </a:moveTo>
                <a:cubicBezTo>
                  <a:pt x="26727" y="0"/>
                  <a:pt x="24076" y="1279"/>
                  <a:pt x="22399" y="3585"/>
                </a:cubicBezTo>
                <a:lnTo>
                  <a:pt x="1" y="33840"/>
                </a:lnTo>
                <a:lnTo>
                  <a:pt x="148024" y="33840"/>
                </a:lnTo>
                <a:lnTo>
                  <a:pt x="31881" y="334"/>
                </a:lnTo>
                <a:cubicBezTo>
                  <a:pt x="31085" y="109"/>
                  <a:pt x="30275" y="0"/>
                  <a:pt x="294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8"/>
          <p:cNvSpPr/>
          <p:nvPr/>
        </p:nvSpPr>
        <p:spPr>
          <a:xfrm>
            <a:off x="8536631" y="0"/>
            <a:ext cx="607375" cy="792500"/>
          </a:xfrm>
          <a:custGeom>
            <a:rect b="b" l="l" r="r" t="t"/>
            <a:pathLst>
              <a:path extrusionOk="0" h="31700" w="24295">
                <a:moveTo>
                  <a:pt x="18244" y="0"/>
                </a:moveTo>
                <a:lnTo>
                  <a:pt x="0" y="24746"/>
                </a:lnTo>
                <a:lnTo>
                  <a:pt x="24295" y="31700"/>
                </a:lnTo>
                <a:lnTo>
                  <a:pt x="24295" y="0"/>
                </a:lnTo>
                <a:close/>
              </a:path>
            </a:pathLst>
          </a:custGeom>
          <a:gradFill>
            <a:gsLst>
              <a:gs pos="0">
                <a:srgbClr val="B23363"/>
              </a:gs>
              <a:gs pos="100000">
                <a:srgbClr val="95265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8"/>
          <p:cNvSpPr/>
          <p:nvPr/>
        </p:nvSpPr>
        <p:spPr>
          <a:xfrm>
            <a:off x="5304525" y="0"/>
            <a:ext cx="3700600" cy="846000"/>
          </a:xfrm>
          <a:custGeom>
            <a:rect b="b" l="l" r="r" t="t"/>
            <a:pathLst>
              <a:path extrusionOk="0" h="33840" w="148024">
                <a:moveTo>
                  <a:pt x="1" y="0"/>
                </a:moveTo>
                <a:lnTo>
                  <a:pt x="116143" y="33506"/>
                </a:lnTo>
                <a:cubicBezTo>
                  <a:pt x="116940" y="33731"/>
                  <a:pt x="117750" y="33840"/>
                  <a:pt x="118553" y="33840"/>
                </a:cubicBezTo>
                <a:cubicBezTo>
                  <a:pt x="121302" y="33840"/>
                  <a:pt x="123969" y="32561"/>
                  <a:pt x="125716" y="30255"/>
                </a:cubicBezTo>
                <a:lnTo>
                  <a:pt x="14802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8"/>
          <p:cNvSpPr txBox="1"/>
          <p:nvPr>
            <p:ph hasCustomPrompt="1" idx="9" type="title"/>
          </p:nvPr>
        </p:nvSpPr>
        <p:spPr>
          <a:xfrm>
            <a:off x="3787766" y="1863625"/>
            <a:ext cx="3576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9" name="Google Shape;229;p18"/>
          <p:cNvSpPr txBox="1"/>
          <p:nvPr>
            <p:ph hasCustomPrompt="1" idx="13" type="title"/>
          </p:nvPr>
        </p:nvSpPr>
        <p:spPr>
          <a:xfrm>
            <a:off x="3787766" y="3303875"/>
            <a:ext cx="3576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0" name="Google Shape;230;p18"/>
          <p:cNvSpPr txBox="1"/>
          <p:nvPr>
            <p:ph hasCustomPrompt="1" idx="14" type="title"/>
          </p:nvPr>
        </p:nvSpPr>
        <p:spPr>
          <a:xfrm>
            <a:off x="4922312" y="3303875"/>
            <a:ext cx="3576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1" name="Google Shape;231;p18"/>
          <p:cNvSpPr txBox="1"/>
          <p:nvPr>
            <p:ph hasCustomPrompt="1" idx="15" type="title"/>
          </p:nvPr>
        </p:nvSpPr>
        <p:spPr>
          <a:xfrm>
            <a:off x="4922312" y="1863625"/>
            <a:ext cx="3576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9"/>
          <p:cNvSpPr txBox="1"/>
          <p:nvPr>
            <p:ph type="title"/>
          </p:nvPr>
        </p:nvSpPr>
        <p:spPr>
          <a:xfrm>
            <a:off x="2980925" y="539500"/>
            <a:ext cx="32409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234" name="Google Shape;234;p19"/>
          <p:cNvSpPr txBox="1"/>
          <p:nvPr>
            <p:ph idx="1" type="subTitle"/>
          </p:nvPr>
        </p:nvSpPr>
        <p:spPr>
          <a:xfrm>
            <a:off x="2980925" y="1898238"/>
            <a:ext cx="40092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35" name="Google Shape;235;p19"/>
          <p:cNvSpPr txBox="1"/>
          <p:nvPr>
            <p:ph idx="2" type="subTitle"/>
          </p:nvPr>
        </p:nvSpPr>
        <p:spPr>
          <a:xfrm>
            <a:off x="2980925" y="2598163"/>
            <a:ext cx="4009200" cy="156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236" name="Google Shape;236;p19"/>
          <p:cNvSpPr/>
          <p:nvPr/>
        </p:nvSpPr>
        <p:spPr>
          <a:xfrm>
            <a:off x="7798758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9"/>
          <p:cNvSpPr/>
          <p:nvPr/>
        </p:nvSpPr>
        <p:spPr>
          <a:xfrm flipH="1" rot="5400000">
            <a:off x="141227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TWO_COLUMNS_2">
  <p:cSld name="TITLE_AND_TWO_COLUMNS_2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0"/>
          <p:cNvSpPr/>
          <p:nvPr/>
        </p:nvSpPr>
        <p:spPr>
          <a:xfrm flipH="1" rot="-5400000">
            <a:off x="4404615" y="1519307"/>
            <a:ext cx="3321695" cy="2806150"/>
          </a:xfrm>
          <a:custGeom>
            <a:rect b="b" l="l" r="r" t="t"/>
            <a:pathLst>
              <a:path extrusionOk="0" h="119678" w="141635">
                <a:moveTo>
                  <a:pt x="21729" y="0"/>
                </a:moveTo>
                <a:cubicBezTo>
                  <a:pt x="8419" y="0"/>
                  <a:pt x="1" y="14448"/>
                  <a:pt x="6713" y="26052"/>
                </a:cubicBezTo>
                <a:lnTo>
                  <a:pt x="55858" y="111032"/>
                </a:lnTo>
                <a:cubicBezTo>
                  <a:pt x="58930" y="116379"/>
                  <a:pt x="64618" y="119678"/>
                  <a:pt x="70875" y="119678"/>
                </a:cubicBezTo>
                <a:cubicBezTo>
                  <a:pt x="77018" y="119678"/>
                  <a:pt x="82706" y="116379"/>
                  <a:pt x="85777" y="111032"/>
                </a:cubicBezTo>
                <a:lnTo>
                  <a:pt x="134922" y="26052"/>
                </a:lnTo>
                <a:cubicBezTo>
                  <a:pt x="141634" y="14448"/>
                  <a:pt x="133216" y="0"/>
                  <a:pt x="11990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0"/>
          <p:cNvSpPr/>
          <p:nvPr/>
        </p:nvSpPr>
        <p:spPr>
          <a:xfrm rot="5400000">
            <a:off x="1417690" y="1519307"/>
            <a:ext cx="3321695" cy="2806150"/>
          </a:xfrm>
          <a:custGeom>
            <a:rect b="b" l="l" r="r" t="t"/>
            <a:pathLst>
              <a:path extrusionOk="0" h="119678" w="141635">
                <a:moveTo>
                  <a:pt x="21729" y="0"/>
                </a:moveTo>
                <a:cubicBezTo>
                  <a:pt x="8419" y="0"/>
                  <a:pt x="1" y="14448"/>
                  <a:pt x="6713" y="26052"/>
                </a:cubicBezTo>
                <a:lnTo>
                  <a:pt x="55858" y="111032"/>
                </a:lnTo>
                <a:cubicBezTo>
                  <a:pt x="58930" y="116379"/>
                  <a:pt x="64618" y="119678"/>
                  <a:pt x="70875" y="119678"/>
                </a:cubicBezTo>
                <a:cubicBezTo>
                  <a:pt x="77018" y="119678"/>
                  <a:pt x="82706" y="116379"/>
                  <a:pt x="85777" y="111032"/>
                </a:cubicBezTo>
                <a:lnTo>
                  <a:pt x="134922" y="26052"/>
                </a:lnTo>
                <a:cubicBezTo>
                  <a:pt x="141634" y="14448"/>
                  <a:pt x="133216" y="0"/>
                  <a:pt x="1199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0"/>
          <p:cNvSpPr txBox="1"/>
          <p:nvPr>
            <p:ph type="title"/>
          </p:nvPr>
        </p:nvSpPr>
        <p:spPr>
          <a:xfrm>
            <a:off x="2414850" y="539500"/>
            <a:ext cx="43143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2" name="Google Shape;242;p20"/>
          <p:cNvSpPr txBox="1"/>
          <p:nvPr>
            <p:ph idx="1" type="subTitle"/>
          </p:nvPr>
        </p:nvSpPr>
        <p:spPr>
          <a:xfrm>
            <a:off x="2621038" y="2683198"/>
            <a:ext cx="1524600" cy="2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43" name="Google Shape;243;p20"/>
          <p:cNvSpPr/>
          <p:nvPr/>
        </p:nvSpPr>
        <p:spPr>
          <a:xfrm flipH="1">
            <a:off x="-1116642" y="9088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0"/>
          <p:cNvSpPr/>
          <p:nvPr/>
        </p:nvSpPr>
        <p:spPr>
          <a:xfrm rot="-5400000">
            <a:off x="6237227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0"/>
          <p:cNvSpPr txBox="1"/>
          <p:nvPr>
            <p:ph idx="2" type="subTitle"/>
          </p:nvPr>
        </p:nvSpPr>
        <p:spPr>
          <a:xfrm>
            <a:off x="2621038" y="2983375"/>
            <a:ext cx="1524600" cy="69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46" name="Google Shape;246;p20"/>
          <p:cNvSpPr txBox="1"/>
          <p:nvPr>
            <p:ph idx="3" type="subTitle"/>
          </p:nvPr>
        </p:nvSpPr>
        <p:spPr>
          <a:xfrm>
            <a:off x="4998363" y="2683198"/>
            <a:ext cx="1524600" cy="2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47" name="Google Shape;247;p20"/>
          <p:cNvSpPr txBox="1"/>
          <p:nvPr>
            <p:ph idx="4" type="subTitle"/>
          </p:nvPr>
        </p:nvSpPr>
        <p:spPr>
          <a:xfrm>
            <a:off x="4998363" y="2983375"/>
            <a:ext cx="1524600" cy="69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solidFill>
          <a:schemeClr val="accent4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25" name="Google Shape;25;p3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grpSp>
        <p:nvGrpSpPr>
          <p:cNvPr id="30" name="Google Shape;30;p3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31" name="Google Shape;31;p3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36" name="Google Shape;36;p3"/>
          <p:cNvSpPr txBox="1"/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3"/>
          <p:cNvSpPr txBox="1"/>
          <p:nvPr>
            <p:ph idx="1" type="subTitle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4">
  <p:cSld name="CUSTOM_3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1"/>
          <p:cNvSpPr txBox="1"/>
          <p:nvPr>
            <p:ph type="title"/>
          </p:nvPr>
        </p:nvSpPr>
        <p:spPr>
          <a:xfrm>
            <a:off x="3383250" y="539500"/>
            <a:ext cx="23775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0" name="Google Shape;250;p21"/>
          <p:cNvSpPr txBox="1"/>
          <p:nvPr>
            <p:ph idx="1" type="subTitle"/>
          </p:nvPr>
        </p:nvSpPr>
        <p:spPr>
          <a:xfrm>
            <a:off x="659800" y="1316320"/>
            <a:ext cx="19410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51" name="Google Shape;251;p21"/>
          <p:cNvSpPr txBox="1"/>
          <p:nvPr>
            <p:ph idx="2" type="subTitle"/>
          </p:nvPr>
        </p:nvSpPr>
        <p:spPr>
          <a:xfrm>
            <a:off x="4586463" y="1316320"/>
            <a:ext cx="19410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52" name="Google Shape;252;p21"/>
          <p:cNvSpPr txBox="1"/>
          <p:nvPr>
            <p:ph idx="3" type="subTitle"/>
          </p:nvPr>
        </p:nvSpPr>
        <p:spPr>
          <a:xfrm>
            <a:off x="2623138" y="3879199"/>
            <a:ext cx="19410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53" name="Google Shape;253;p21"/>
          <p:cNvSpPr txBox="1"/>
          <p:nvPr>
            <p:ph idx="4" type="subTitle"/>
          </p:nvPr>
        </p:nvSpPr>
        <p:spPr>
          <a:xfrm>
            <a:off x="6549788" y="3879199"/>
            <a:ext cx="19410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54" name="Google Shape;254;p21"/>
          <p:cNvSpPr/>
          <p:nvPr/>
        </p:nvSpPr>
        <p:spPr>
          <a:xfrm>
            <a:off x="0" y="4351000"/>
            <a:ext cx="607375" cy="792500"/>
          </a:xfrm>
          <a:custGeom>
            <a:rect b="b" l="l" r="r" t="t"/>
            <a:pathLst>
              <a:path extrusionOk="0" h="31700" w="24295">
                <a:moveTo>
                  <a:pt x="0" y="0"/>
                </a:moveTo>
                <a:lnTo>
                  <a:pt x="0" y="31700"/>
                </a:lnTo>
                <a:lnTo>
                  <a:pt x="6051" y="31700"/>
                </a:lnTo>
                <a:lnTo>
                  <a:pt x="24294" y="695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79324"/>
              </a:gs>
              <a:gs pos="100000">
                <a:srgbClr val="A45C0A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1"/>
          <p:cNvSpPr/>
          <p:nvPr/>
        </p:nvSpPr>
        <p:spPr>
          <a:xfrm>
            <a:off x="126450" y="4297500"/>
            <a:ext cx="3700600" cy="846000"/>
          </a:xfrm>
          <a:custGeom>
            <a:rect b="b" l="l" r="r" t="t"/>
            <a:pathLst>
              <a:path extrusionOk="0" h="33840" w="148024">
                <a:moveTo>
                  <a:pt x="29472" y="0"/>
                </a:moveTo>
                <a:cubicBezTo>
                  <a:pt x="26727" y="0"/>
                  <a:pt x="24076" y="1279"/>
                  <a:pt x="22399" y="3585"/>
                </a:cubicBezTo>
                <a:lnTo>
                  <a:pt x="1" y="33840"/>
                </a:lnTo>
                <a:lnTo>
                  <a:pt x="148024" y="33840"/>
                </a:lnTo>
                <a:lnTo>
                  <a:pt x="31881" y="334"/>
                </a:lnTo>
                <a:cubicBezTo>
                  <a:pt x="31085" y="109"/>
                  <a:pt x="30275" y="0"/>
                  <a:pt x="294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1"/>
          <p:cNvSpPr/>
          <p:nvPr/>
        </p:nvSpPr>
        <p:spPr>
          <a:xfrm>
            <a:off x="8536631" y="0"/>
            <a:ext cx="607375" cy="792500"/>
          </a:xfrm>
          <a:custGeom>
            <a:rect b="b" l="l" r="r" t="t"/>
            <a:pathLst>
              <a:path extrusionOk="0" h="31700" w="24295">
                <a:moveTo>
                  <a:pt x="18244" y="0"/>
                </a:moveTo>
                <a:lnTo>
                  <a:pt x="0" y="24746"/>
                </a:lnTo>
                <a:lnTo>
                  <a:pt x="24295" y="31700"/>
                </a:lnTo>
                <a:lnTo>
                  <a:pt x="24295" y="0"/>
                </a:lnTo>
                <a:close/>
              </a:path>
            </a:pathLst>
          </a:custGeom>
          <a:gradFill>
            <a:gsLst>
              <a:gs pos="0">
                <a:srgbClr val="B23363"/>
              </a:gs>
              <a:gs pos="100000">
                <a:srgbClr val="95265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1"/>
          <p:cNvSpPr/>
          <p:nvPr/>
        </p:nvSpPr>
        <p:spPr>
          <a:xfrm>
            <a:off x="5304525" y="0"/>
            <a:ext cx="3700600" cy="846000"/>
          </a:xfrm>
          <a:custGeom>
            <a:rect b="b" l="l" r="r" t="t"/>
            <a:pathLst>
              <a:path extrusionOk="0" h="33840" w="148024">
                <a:moveTo>
                  <a:pt x="1" y="0"/>
                </a:moveTo>
                <a:lnTo>
                  <a:pt x="116143" y="33506"/>
                </a:lnTo>
                <a:cubicBezTo>
                  <a:pt x="116940" y="33731"/>
                  <a:pt x="117750" y="33840"/>
                  <a:pt x="118553" y="33840"/>
                </a:cubicBezTo>
                <a:cubicBezTo>
                  <a:pt x="121302" y="33840"/>
                  <a:pt x="123969" y="32561"/>
                  <a:pt x="125716" y="30255"/>
                </a:cubicBezTo>
                <a:lnTo>
                  <a:pt x="14802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1"/>
          <p:cNvSpPr txBox="1"/>
          <p:nvPr>
            <p:ph hasCustomPrompt="1" idx="5" type="title"/>
          </p:nvPr>
        </p:nvSpPr>
        <p:spPr>
          <a:xfrm>
            <a:off x="3354083" y="2804200"/>
            <a:ext cx="4791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9" name="Google Shape;259;p21"/>
          <p:cNvSpPr txBox="1"/>
          <p:nvPr>
            <p:ph hasCustomPrompt="1" idx="6" type="title"/>
          </p:nvPr>
        </p:nvSpPr>
        <p:spPr>
          <a:xfrm>
            <a:off x="5317417" y="2804200"/>
            <a:ext cx="4791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60" name="Google Shape;260;p21"/>
          <p:cNvSpPr txBox="1"/>
          <p:nvPr>
            <p:ph hasCustomPrompt="1" idx="7" type="title"/>
          </p:nvPr>
        </p:nvSpPr>
        <p:spPr>
          <a:xfrm>
            <a:off x="7280750" y="2804200"/>
            <a:ext cx="4791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61" name="Google Shape;261;p21"/>
          <p:cNvSpPr txBox="1"/>
          <p:nvPr>
            <p:ph hasCustomPrompt="1" idx="8" type="title"/>
          </p:nvPr>
        </p:nvSpPr>
        <p:spPr>
          <a:xfrm>
            <a:off x="1390750" y="2804200"/>
            <a:ext cx="4791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- 2">
  <p:cSld name="CUSTOM_2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"/>
          <p:cNvSpPr txBox="1"/>
          <p:nvPr>
            <p:ph type="title"/>
          </p:nvPr>
        </p:nvSpPr>
        <p:spPr>
          <a:xfrm>
            <a:off x="2980925" y="539500"/>
            <a:ext cx="30549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264" name="Google Shape;264;p22"/>
          <p:cNvSpPr txBox="1"/>
          <p:nvPr>
            <p:ph idx="1" type="subTitle"/>
          </p:nvPr>
        </p:nvSpPr>
        <p:spPr>
          <a:xfrm>
            <a:off x="2980925" y="1857414"/>
            <a:ext cx="36420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65" name="Google Shape;265;p22"/>
          <p:cNvSpPr txBox="1"/>
          <p:nvPr>
            <p:ph idx="2" type="subTitle"/>
          </p:nvPr>
        </p:nvSpPr>
        <p:spPr>
          <a:xfrm>
            <a:off x="2980925" y="2557364"/>
            <a:ext cx="3642000" cy="191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266" name="Google Shape;266;p22"/>
          <p:cNvSpPr/>
          <p:nvPr/>
        </p:nvSpPr>
        <p:spPr>
          <a:xfrm>
            <a:off x="7772608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2"/>
          <p:cNvSpPr/>
          <p:nvPr/>
        </p:nvSpPr>
        <p:spPr>
          <a:xfrm flipH="1" rot="5400000">
            <a:off x="39374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3"/>
          <p:cNvSpPr txBox="1"/>
          <p:nvPr>
            <p:ph type="title"/>
          </p:nvPr>
        </p:nvSpPr>
        <p:spPr>
          <a:xfrm>
            <a:off x="1983725" y="1243250"/>
            <a:ext cx="2721300" cy="18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b="0" sz="8500">
                <a:solidFill>
                  <a:schemeClr val="accent2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70" name="Google Shape;270;p23"/>
          <p:cNvSpPr txBox="1"/>
          <p:nvPr>
            <p:ph idx="1" type="subTitle"/>
          </p:nvPr>
        </p:nvSpPr>
        <p:spPr>
          <a:xfrm>
            <a:off x="1983725" y="3423550"/>
            <a:ext cx="2721300" cy="47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71" name="Google Shape;271;p23"/>
          <p:cNvSpPr/>
          <p:nvPr/>
        </p:nvSpPr>
        <p:spPr>
          <a:xfrm>
            <a:off x="5613832" y="250"/>
            <a:ext cx="4014681" cy="5143361"/>
          </a:xfrm>
          <a:custGeom>
            <a:rect b="b" l="l" r="r" t="t"/>
            <a:pathLst>
              <a:path extrusionOk="0" h="204772" w="159836">
                <a:moveTo>
                  <a:pt x="108985" y="0"/>
                </a:moveTo>
                <a:lnTo>
                  <a:pt x="3072" y="139245"/>
                </a:lnTo>
                <a:cubicBezTo>
                  <a:pt x="228" y="142999"/>
                  <a:pt x="1" y="148005"/>
                  <a:pt x="2504" y="151873"/>
                </a:cubicBezTo>
                <a:lnTo>
                  <a:pt x="36177" y="204772"/>
                </a:lnTo>
                <a:lnTo>
                  <a:pt x="159836" y="204772"/>
                </a:lnTo>
                <a:lnTo>
                  <a:pt x="1598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3"/>
          <p:cNvSpPr/>
          <p:nvPr/>
        </p:nvSpPr>
        <p:spPr>
          <a:xfrm>
            <a:off x="6485336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3"/>
          <p:cNvSpPr/>
          <p:nvPr/>
        </p:nvSpPr>
        <p:spPr>
          <a:xfrm>
            <a:off x="7353952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4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4"/>
          <p:cNvSpPr txBox="1"/>
          <p:nvPr>
            <p:ph type="title"/>
          </p:nvPr>
        </p:nvSpPr>
        <p:spPr>
          <a:xfrm>
            <a:off x="2170200" y="539500"/>
            <a:ext cx="4803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276" name="Google Shape;276;p24"/>
          <p:cNvSpPr txBox="1"/>
          <p:nvPr>
            <p:ph idx="1" type="subTitle"/>
          </p:nvPr>
        </p:nvSpPr>
        <p:spPr>
          <a:xfrm>
            <a:off x="2793900" y="1857414"/>
            <a:ext cx="20883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77" name="Google Shape;277;p24"/>
          <p:cNvSpPr txBox="1"/>
          <p:nvPr>
            <p:ph idx="2" type="subTitle"/>
          </p:nvPr>
        </p:nvSpPr>
        <p:spPr>
          <a:xfrm flipH="1">
            <a:off x="5286913" y="2557364"/>
            <a:ext cx="2088300" cy="11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278" name="Google Shape;278;p24"/>
          <p:cNvSpPr txBox="1"/>
          <p:nvPr>
            <p:ph idx="3" type="subTitle"/>
          </p:nvPr>
        </p:nvSpPr>
        <p:spPr>
          <a:xfrm flipH="1">
            <a:off x="2793900" y="2557364"/>
            <a:ext cx="2088300" cy="11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279" name="Google Shape;279;p24"/>
          <p:cNvSpPr/>
          <p:nvPr/>
        </p:nvSpPr>
        <p:spPr>
          <a:xfrm flipH="1" rot="5400000">
            <a:off x="308683" y="-214935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4"/>
          <p:cNvSpPr/>
          <p:nvPr/>
        </p:nvSpPr>
        <p:spPr>
          <a:xfrm>
            <a:off x="7906633" y="644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4"/>
          <p:cNvSpPr/>
          <p:nvPr/>
        </p:nvSpPr>
        <p:spPr>
          <a:xfrm>
            <a:off x="8287633" y="1442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5"/>
          <p:cNvSpPr txBox="1"/>
          <p:nvPr>
            <p:ph type="title"/>
          </p:nvPr>
        </p:nvSpPr>
        <p:spPr>
          <a:xfrm>
            <a:off x="1129883" y="1793850"/>
            <a:ext cx="3789000" cy="15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0" sz="7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4" name="Google Shape;28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3">
  <p:cSld name="CUSTOM_11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6"/>
          <p:cNvSpPr txBox="1"/>
          <p:nvPr>
            <p:ph type="title"/>
          </p:nvPr>
        </p:nvSpPr>
        <p:spPr>
          <a:xfrm>
            <a:off x="2671800" y="539500"/>
            <a:ext cx="38004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287" name="Google Shape;287;p26"/>
          <p:cNvSpPr txBox="1"/>
          <p:nvPr>
            <p:ph idx="1" type="subTitle"/>
          </p:nvPr>
        </p:nvSpPr>
        <p:spPr>
          <a:xfrm>
            <a:off x="1101919" y="2677750"/>
            <a:ext cx="1557300" cy="17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/>
            </a:lvl1pPr>
            <a:lvl2pPr lvl="1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3pPr>
            <a:lvl4pPr lvl="3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4pPr>
            <a:lvl5pPr lvl="4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5pPr>
            <a:lvl6pPr lvl="5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6pPr>
            <a:lvl7pPr lvl="6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7pPr>
            <a:lvl8pPr lvl="7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8pPr>
            <a:lvl9pPr lvl="8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9pPr>
          </a:lstStyle>
          <a:p/>
        </p:txBody>
      </p:sp>
      <p:sp>
        <p:nvSpPr>
          <p:cNvPr id="288" name="Google Shape;288;p26"/>
          <p:cNvSpPr txBox="1"/>
          <p:nvPr>
            <p:ph idx="2" type="subTitle"/>
          </p:nvPr>
        </p:nvSpPr>
        <p:spPr>
          <a:xfrm>
            <a:off x="1101919" y="3134359"/>
            <a:ext cx="15573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89" name="Google Shape;289;p26"/>
          <p:cNvSpPr txBox="1"/>
          <p:nvPr>
            <p:ph idx="3" type="subTitle"/>
          </p:nvPr>
        </p:nvSpPr>
        <p:spPr>
          <a:xfrm>
            <a:off x="2956919" y="2677750"/>
            <a:ext cx="1557300" cy="17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/>
            </a:lvl1pPr>
            <a:lvl2pPr lvl="1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3pPr>
            <a:lvl4pPr lvl="3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4pPr>
            <a:lvl5pPr lvl="4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5pPr>
            <a:lvl6pPr lvl="5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6pPr>
            <a:lvl7pPr lvl="6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7pPr>
            <a:lvl8pPr lvl="7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8pPr>
            <a:lvl9pPr lvl="8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9pPr>
          </a:lstStyle>
          <a:p/>
        </p:txBody>
      </p:sp>
      <p:sp>
        <p:nvSpPr>
          <p:cNvPr id="290" name="Google Shape;290;p26"/>
          <p:cNvSpPr txBox="1"/>
          <p:nvPr>
            <p:ph idx="4" type="subTitle"/>
          </p:nvPr>
        </p:nvSpPr>
        <p:spPr>
          <a:xfrm>
            <a:off x="2956919" y="3134359"/>
            <a:ext cx="15573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91" name="Google Shape;291;p26"/>
          <p:cNvSpPr txBox="1"/>
          <p:nvPr>
            <p:ph idx="5" type="subTitle"/>
          </p:nvPr>
        </p:nvSpPr>
        <p:spPr>
          <a:xfrm>
            <a:off x="4811906" y="2677750"/>
            <a:ext cx="1557300" cy="17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/>
            </a:lvl1pPr>
            <a:lvl2pPr lvl="1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3pPr>
            <a:lvl4pPr lvl="3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4pPr>
            <a:lvl5pPr lvl="4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5pPr>
            <a:lvl6pPr lvl="5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6pPr>
            <a:lvl7pPr lvl="6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7pPr>
            <a:lvl8pPr lvl="7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8pPr>
            <a:lvl9pPr lvl="8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9pPr>
          </a:lstStyle>
          <a:p/>
        </p:txBody>
      </p:sp>
      <p:sp>
        <p:nvSpPr>
          <p:cNvPr id="292" name="Google Shape;292;p26"/>
          <p:cNvSpPr txBox="1"/>
          <p:nvPr>
            <p:ph idx="6" type="subTitle"/>
          </p:nvPr>
        </p:nvSpPr>
        <p:spPr>
          <a:xfrm>
            <a:off x="4811906" y="3134359"/>
            <a:ext cx="15573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93" name="Google Shape;293;p26"/>
          <p:cNvSpPr txBox="1"/>
          <p:nvPr>
            <p:ph idx="7" type="subTitle"/>
          </p:nvPr>
        </p:nvSpPr>
        <p:spPr>
          <a:xfrm>
            <a:off x="6666894" y="2677750"/>
            <a:ext cx="1557300" cy="17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/>
            </a:lvl1pPr>
            <a:lvl2pPr lvl="1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3pPr>
            <a:lvl4pPr lvl="3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4pPr>
            <a:lvl5pPr lvl="4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5pPr>
            <a:lvl6pPr lvl="5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6pPr>
            <a:lvl7pPr lvl="6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7pPr>
            <a:lvl8pPr lvl="7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8pPr>
            <a:lvl9pPr lvl="8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9pPr>
          </a:lstStyle>
          <a:p/>
        </p:txBody>
      </p:sp>
      <p:sp>
        <p:nvSpPr>
          <p:cNvPr id="294" name="Google Shape;294;p26"/>
          <p:cNvSpPr txBox="1"/>
          <p:nvPr>
            <p:ph idx="8" type="subTitle"/>
          </p:nvPr>
        </p:nvSpPr>
        <p:spPr>
          <a:xfrm>
            <a:off x="6666894" y="3134359"/>
            <a:ext cx="15573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95" name="Google Shape;295;p26"/>
          <p:cNvSpPr/>
          <p:nvPr/>
        </p:nvSpPr>
        <p:spPr>
          <a:xfrm rot="-5400000">
            <a:off x="6520596" y="-2181640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6"/>
          <p:cNvSpPr/>
          <p:nvPr/>
        </p:nvSpPr>
        <p:spPr>
          <a:xfrm rot="5400000">
            <a:off x="629321" y="2813435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6"/>
          <p:cNvSpPr/>
          <p:nvPr/>
        </p:nvSpPr>
        <p:spPr>
          <a:xfrm rot="-5400000">
            <a:off x="5302321" y="-2536015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1">
  <p:cSld name="CUSTOM_12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7"/>
          <p:cNvSpPr txBox="1"/>
          <p:nvPr>
            <p:ph type="title"/>
          </p:nvPr>
        </p:nvSpPr>
        <p:spPr>
          <a:xfrm>
            <a:off x="2128500" y="539500"/>
            <a:ext cx="48870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300" name="Google Shape;300;p27"/>
          <p:cNvSpPr/>
          <p:nvPr/>
        </p:nvSpPr>
        <p:spPr>
          <a:xfrm flipH="1" rot="5400000">
            <a:off x="1243333" y="-245564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7"/>
          <p:cNvSpPr/>
          <p:nvPr/>
        </p:nvSpPr>
        <p:spPr>
          <a:xfrm flipH="1" rot="5400000">
            <a:off x="47633" y="-223069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7"/>
          <p:cNvSpPr/>
          <p:nvPr/>
        </p:nvSpPr>
        <p:spPr>
          <a:xfrm flipH="1" rot="-5400000">
            <a:off x="6937658" y="3176828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8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8"/>
          <p:cNvSpPr txBox="1"/>
          <p:nvPr>
            <p:ph type="title"/>
          </p:nvPr>
        </p:nvSpPr>
        <p:spPr>
          <a:xfrm>
            <a:off x="2988750" y="539500"/>
            <a:ext cx="31665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305" name="Google Shape;305;p28"/>
          <p:cNvSpPr txBox="1"/>
          <p:nvPr>
            <p:ph hasCustomPrompt="1" idx="2" type="title"/>
          </p:nvPr>
        </p:nvSpPr>
        <p:spPr>
          <a:xfrm>
            <a:off x="1646031" y="2213851"/>
            <a:ext cx="879300" cy="5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2100">
                <a:solidFill>
                  <a:schemeClr val="accent4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06" name="Google Shape;306;p28"/>
          <p:cNvSpPr txBox="1"/>
          <p:nvPr>
            <p:ph idx="1" type="subTitle"/>
          </p:nvPr>
        </p:nvSpPr>
        <p:spPr>
          <a:xfrm>
            <a:off x="1271275" y="3335951"/>
            <a:ext cx="16086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07" name="Google Shape;307;p28"/>
          <p:cNvSpPr txBox="1"/>
          <p:nvPr>
            <p:ph hasCustomPrompt="1" idx="3" type="title"/>
          </p:nvPr>
        </p:nvSpPr>
        <p:spPr>
          <a:xfrm>
            <a:off x="4136972" y="2213851"/>
            <a:ext cx="879300" cy="5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2100">
                <a:solidFill>
                  <a:schemeClr val="accent2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08" name="Google Shape;308;p28"/>
          <p:cNvSpPr txBox="1"/>
          <p:nvPr>
            <p:ph idx="4" type="subTitle"/>
          </p:nvPr>
        </p:nvSpPr>
        <p:spPr>
          <a:xfrm>
            <a:off x="3777213" y="3335951"/>
            <a:ext cx="16086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09" name="Google Shape;309;p28"/>
          <p:cNvSpPr txBox="1"/>
          <p:nvPr>
            <p:ph hasCustomPrompt="1" idx="5" type="title"/>
          </p:nvPr>
        </p:nvSpPr>
        <p:spPr>
          <a:xfrm>
            <a:off x="6628779" y="2213851"/>
            <a:ext cx="879300" cy="5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2100">
                <a:solidFill>
                  <a:schemeClr val="accent5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0" name="Google Shape;310;p28"/>
          <p:cNvSpPr txBox="1"/>
          <p:nvPr>
            <p:ph idx="6" type="subTitle"/>
          </p:nvPr>
        </p:nvSpPr>
        <p:spPr>
          <a:xfrm>
            <a:off x="6264125" y="3335951"/>
            <a:ext cx="16086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11" name="Google Shape;311;p28"/>
          <p:cNvSpPr/>
          <p:nvPr/>
        </p:nvSpPr>
        <p:spPr>
          <a:xfrm flipH="1" rot="5400000">
            <a:off x="907046" y="-2105440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8"/>
          <p:cNvSpPr/>
          <p:nvPr/>
        </p:nvSpPr>
        <p:spPr>
          <a:xfrm flipH="1" rot="-5400000">
            <a:off x="6682621" y="2809635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9"/>
          <p:cNvSpPr txBox="1"/>
          <p:nvPr>
            <p:ph hasCustomPrompt="1" type="title"/>
          </p:nvPr>
        </p:nvSpPr>
        <p:spPr>
          <a:xfrm>
            <a:off x="3628575" y="1699700"/>
            <a:ext cx="3276300" cy="16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0" sz="15000">
                <a:solidFill>
                  <a:schemeClr val="accent4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5" name="Google Shape;315;p29"/>
          <p:cNvSpPr txBox="1"/>
          <p:nvPr>
            <p:ph idx="1" type="subTitle"/>
          </p:nvPr>
        </p:nvSpPr>
        <p:spPr>
          <a:xfrm>
            <a:off x="3628575" y="3530250"/>
            <a:ext cx="3276300" cy="5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16" name="Google Shape;316;p29"/>
          <p:cNvSpPr/>
          <p:nvPr/>
        </p:nvSpPr>
        <p:spPr>
          <a:xfrm rot="-5400000">
            <a:off x="6403852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9"/>
          <p:cNvSpPr/>
          <p:nvPr/>
        </p:nvSpPr>
        <p:spPr>
          <a:xfrm flipH="1">
            <a:off x="-1283643" y="250"/>
            <a:ext cx="4014681" cy="5143361"/>
          </a:xfrm>
          <a:custGeom>
            <a:rect b="b" l="l" r="r" t="t"/>
            <a:pathLst>
              <a:path extrusionOk="0" h="204772" w="159836">
                <a:moveTo>
                  <a:pt x="108985" y="0"/>
                </a:moveTo>
                <a:lnTo>
                  <a:pt x="3072" y="139245"/>
                </a:lnTo>
                <a:cubicBezTo>
                  <a:pt x="228" y="142999"/>
                  <a:pt x="1" y="148005"/>
                  <a:pt x="2504" y="151873"/>
                </a:cubicBezTo>
                <a:lnTo>
                  <a:pt x="36177" y="204772"/>
                </a:lnTo>
                <a:lnTo>
                  <a:pt x="159836" y="204772"/>
                </a:lnTo>
                <a:lnTo>
                  <a:pt x="1598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9"/>
          <p:cNvSpPr/>
          <p:nvPr/>
        </p:nvSpPr>
        <p:spPr>
          <a:xfrm flipH="1">
            <a:off x="-1283620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9"/>
          <p:cNvSpPr/>
          <p:nvPr/>
        </p:nvSpPr>
        <p:spPr>
          <a:xfrm flipH="1">
            <a:off x="-1283598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5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0"/>
          <p:cNvSpPr txBox="1"/>
          <p:nvPr>
            <p:ph type="title"/>
          </p:nvPr>
        </p:nvSpPr>
        <p:spPr>
          <a:xfrm>
            <a:off x="2610450" y="539500"/>
            <a:ext cx="39231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322" name="Google Shape;322;p30"/>
          <p:cNvSpPr txBox="1"/>
          <p:nvPr>
            <p:ph idx="1" type="subTitle"/>
          </p:nvPr>
        </p:nvSpPr>
        <p:spPr>
          <a:xfrm>
            <a:off x="637025" y="3443000"/>
            <a:ext cx="2335800" cy="23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23" name="Google Shape;323;p30"/>
          <p:cNvSpPr txBox="1"/>
          <p:nvPr>
            <p:ph idx="2" type="subTitle"/>
          </p:nvPr>
        </p:nvSpPr>
        <p:spPr>
          <a:xfrm>
            <a:off x="637025" y="3754550"/>
            <a:ext cx="2335800" cy="4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24" name="Google Shape;324;p30"/>
          <p:cNvSpPr txBox="1"/>
          <p:nvPr>
            <p:ph idx="3" type="subTitle"/>
          </p:nvPr>
        </p:nvSpPr>
        <p:spPr>
          <a:xfrm>
            <a:off x="3404100" y="3443000"/>
            <a:ext cx="2335800" cy="23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25" name="Google Shape;325;p30"/>
          <p:cNvSpPr txBox="1"/>
          <p:nvPr>
            <p:ph idx="4" type="subTitle"/>
          </p:nvPr>
        </p:nvSpPr>
        <p:spPr>
          <a:xfrm>
            <a:off x="3404100" y="3754550"/>
            <a:ext cx="2335800" cy="4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26" name="Google Shape;326;p30"/>
          <p:cNvSpPr txBox="1"/>
          <p:nvPr>
            <p:ph idx="5" type="subTitle"/>
          </p:nvPr>
        </p:nvSpPr>
        <p:spPr>
          <a:xfrm>
            <a:off x="6171175" y="3443000"/>
            <a:ext cx="2335800" cy="23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27" name="Google Shape;327;p30"/>
          <p:cNvSpPr txBox="1"/>
          <p:nvPr>
            <p:ph idx="6" type="subTitle"/>
          </p:nvPr>
        </p:nvSpPr>
        <p:spPr>
          <a:xfrm>
            <a:off x="6171175" y="3754550"/>
            <a:ext cx="2335800" cy="4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28" name="Google Shape;328;p30"/>
          <p:cNvSpPr/>
          <p:nvPr/>
        </p:nvSpPr>
        <p:spPr>
          <a:xfrm flipH="1" rot="5400000">
            <a:off x="949452" y="-2429214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rgbClr val="DE59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0"/>
          <p:cNvSpPr/>
          <p:nvPr/>
        </p:nvSpPr>
        <p:spPr>
          <a:xfrm flipH="1" rot="10800000">
            <a:off x="8102871" y="-215990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 txBox="1"/>
          <p:nvPr>
            <p:ph idx="1" type="body"/>
          </p:nvPr>
        </p:nvSpPr>
        <p:spPr>
          <a:xfrm>
            <a:off x="2822775" y="2161800"/>
            <a:ext cx="34983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»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⋄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⋄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⋄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⋄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⋄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●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○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-3810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■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grpSp>
        <p:nvGrpSpPr>
          <p:cNvPr id="41" name="Google Shape;41;p4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42" name="Google Shape;42;p4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grpSp>
        <p:nvGrpSpPr>
          <p:cNvPr id="47" name="Google Shape;47;p4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48" name="Google Shape;48;p4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53" name="Google Shape;53;p4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5">
  <p:cSld name="CUSTOM_13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1"/>
          <p:cNvSpPr txBox="1"/>
          <p:nvPr>
            <p:ph type="title"/>
          </p:nvPr>
        </p:nvSpPr>
        <p:spPr>
          <a:xfrm>
            <a:off x="2512050" y="539500"/>
            <a:ext cx="41199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332" name="Google Shape;332;p31"/>
          <p:cNvSpPr txBox="1"/>
          <p:nvPr>
            <p:ph idx="1" type="subTitle"/>
          </p:nvPr>
        </p:nvSpPr>
        <p:spPr>
          <a:xfrm>
            <a:off x="996700" y="1906588"/>
            <a:ext cx="2207400" cy="2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33" name="Google Shape;333;p31"/>
          <p:cNvSpPr txBox="1"/>
          <p:nvPr>
            <p:ph idx="2" type="subTitle"/>
          </p:nvPr>
        </p:nvSpPr>
        <p:spPr>
          <a:xfrm>
            <a:off x="996700" y="2232138"/>
            <a:ext cx="22074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34" name="Google Shape;334;p31"/>
          <p:cNvSpPr txBox="1"/>
          <p:nvPr>
            <p:ph idx="3" type="subTitle"/>
          </p:nvPr>
        </p:nvSpPr>
        <p:spPr>
          <a:xfrm>
            <a:off x="996700" y="3342450"/>
            <a:ext cx="2207400" cy="2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35" name="Google Shape;335;p31"/>
          <p:cNvSpPr txBox="1"/>
          <p:nvPr>
            <p:ph idx="4" type="subTitle"/>
          </p:nvPr>
        </p:nvSpPr>
        <p:spPr>
          <a:xfrm>
            <a:off x="996700" y="3668000"/>
            <a:ext cx="22074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36" name="Google Shape;336;p31"/>
          <p:cNvSpPr txBox="1"/>
          <p:nvPr>
            <p:ph idx="5" type="subTitle"/>
          </p:nvPr>
        </p:nvSpPr>
        <p:spPr>
          <a:xfrm>
            <a:off x="5939900" y="1906588"/>
            <a:ext cx="2207400" cy="2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37" name="Google Shape;337;p31"/>
          <p:cNvSpPr txBox="1"/>
          <p:nvPr>
            <p:ph idx="6" type="subTitle"/>
          </p:nvPr>
        </p:nvSpPr>
        <p:spPr>
          <a:xfrm>
            <a:off x="5939900" y="2232138"/>
            <a:ext cx="22074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38" name="Google Shape;338;p31"/>
          <p:cNvSpPr txBox="1"/>
          <p:nvPr>
            <p:ph idx="7" type="subTitle"/>
          </p:nvPr>
        </p:nvSpPr>
        <p:spPr>
          <a:xfrm>
            <a:off x="5939900" y="3342450"/>
            <a:ext cx="2207400" cy="2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39" name="Google Shape;339;p31"/>
          <p:cNvSpPr txBox="1"/>
          <p:nvPr>
            <p:ph idx="8" type="subTitle"/>
          </p:nvPr>
        </p:nvSpPr>
        <p:spPr>
          <a:xfrm>
            <a:off x="5939900" y="3668000"/>
            <a:ext cx="22074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40" name="Google Shape;340;p31"/>
          <p:cNvSpPr/>
          <p:nvPr/>
        </p:nvSpPr>
        <p:spPr>
          <a:xfrm rot="-5400000">
            <a:off x="5686433" y="-245564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31"/>
          <p:cNvSpPr/>
          <p:nvPr/>
        </p:nvSpPr>
        <p:spPr>
          <a:xfrm rot="-5400000">
            <a:off x="6882133" y="-223069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31"/>
          <p:cNvSpPr/>
          <p:nvPr/>
        </p:nvSpPr>
        <p:spPr>
          <a:xfrm flipH="1" rot="5400000">
            <a:off x="141227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4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2"/>
          <p:cNvSpPr txBox="1"/>
          <p:nvPr>
            <p:ph type="title"/>
          </p:nvPr>
        </p:nvSpPr>
        <p:spPr>
          <a:xfrm>
            <a:off x="3117750" y="539500"/>
            <a:ext cx="29085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345" name="Google Shape;345;p32"/>
          <p:cNvSpPr txBox="1"/>
          <p:nvPr>
            <p:ph idx="1" type="subTitle"/>
          </p:nvPr>
        </p:nvSpPr>
        <p:spPr>
          <a:xfrm>
            <a:off x="637025" y="1914525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46" name="Google Shape;346;p32"/>
          <p:cNvSpPr txBox="1"/>
          <p:nvPr>
            <p:ph idx="2" type="subTitle"/>
          </p:nvPr>
        </p:nvSpPr>
        <p:spPr>
          <a:xfrm>
            <a:off x="637025" y="2265424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47" name="Google Shape;347;p32"/>
          <p:cNvSpPr txBox="1"/>
          <p:nvPr>
            <p:ph idx="3" type="subTitle"/>
          </p:nvPr>
        </p:nvSpPr>
        <p:spPr>
          <a:xfrm>
            <a:off x="3418800" y="1914525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48" name="Google Shape;348;p32"/>
          <p:cNvSpPr txBox="1"/>
          <p:nvPr>
            <p:ph idx="4" type="subTitle"/>
          </p:nvPr>
        </p:nvSpPr>
        <p:spPr>
          <a:xfrm>
            <a:off x="3418800" y="2265424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49" name="Google Shape;349;p32"/>
          <p:cNvSpPr txBox="1"/>
          <p:nvPr>
            <p:ph idx="5" type="subTitle"/>
          </p:nvPr>
        </p:nvSpPr>
        <p:spPr>
          <a:xfrm>
            <a:off x="6200575" y="1914525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50" name="Google Shape;350;p32"/>
          <p:cNvSpPr txBox="1"/>
          <p:nvPr>
            <p:ph idx="6" type="subTitle"/>
          </p:nvPr>
        </p:nvSpPr>
        <p:spPr>
          <a:xfrm>
            <a:off x="6200575" y="2265424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51" name="Google Shape;351;p32"/>
          <p:cNvSpPr txBox="1"/>
          <p:nvPr>
            <p:ph idx="7" type="subTitle"/>
          </p:nvPr>
        </p:nvSpPr>
        <p:spPr>
          <a:xfrm>
            <a:off x="637025" y="3740100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52" name="Google Shape;352;p32"/>
          <p:cNvSpPr txBox="1"/>
          <p:nvPr>
            <p:ph idx="8" type="subTitle"/>
          </p:nvPr>
        </p:nvSpPr>
        <p:spPr>
          <a:xfrm>
            <a:off x="637025" y="4090999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53" name="Google Shape;353;p32"/>
          <p:cNvSpPr txBox="1"/>
          <p:nvPr>
            <p:ph idx="9" type="subTitle"/>
          </p:nvPr>
        </p:nvSpPr>
        <p:spPr>
          <a:xfrm>
            <a:off x="3418800" y="3740100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54" name="Google Shape;354;p32"/>
          <p:cNvSpPr txBox="1"/>
          <p:nvPr>
            <p:ph idx="13" type="subTitle"/>
          </p:nvPr>
        </p:nvSpPr>
        <p:spPr>
          <a:xfrm>
            <a:off x="3418800" y="4090999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55" name="Google Shape;355;p32"/>
          <p:cNvSpPr txBox="1"/>
          <p:nvPr>
            <p:ph idx="14" type="subTitle"/>
          </p:nvPr>
        </p:nvSpPr>
        <p:spPr>
          <a:xfrm>
            <a:off x="6200575" y="3740100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56" name="Google Shape;356;p32"/>
          <p:cNvSpPr txBox="1"/>
          <p:nvPr>
            <p:ph idx="15" type="subTitle"/>
          </p:nvPr>
        </p:nvSpPr>
        <p:spPr>
          <a:xfrm>
            <a:off x="6200575" y="4090999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57" name="Google Shape;357;p32"/>
          <p:cNvSpPr/>
          <p:nvPr/>
        </p:nvSpPr>
        <p:spPr>
          <a:xfrm flipH="1" rot="5400000">
            <a:off x="568452" y="-2353014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rgbClr val="DE59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32"/>
          <p:cNvSpPr/>
          <p:nvPr/>
        </p:nvSpPr>
        <p:spPr>
          <a:xfrm>
            <a:off x="8430777" y="-2359889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- 3">
  <p:cSld name="CUSTOM_7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3"/>
          <p:cNvSpPr txBox="1"/>
          <p:nvPr>
            <p:ph type="title"/>
          </p:nvPr>
        </p:nvSpPr>
        <p:spPr>
          <a:xfrm>
            <a:off x="1289100" y="1763125"/>
            <a:ext cx="25383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solidFill>
                  <a:schemeClr val="accent2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61" name="Google Shape;361;p33"/>
          <p:cNvSpPr txBox="1"/>
          <p:nvPr>
            <p:ph idx="1" type="subTitle"/>
          </p:nvPr>
        </p:nvSpPr>
        <p:spPr>
          <a:xfrm>
            <a:off x="1288960" y="2426388"/>
            <a:ext cx="2538300" cy="13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62" name="Google Shape;362;p33"/>
          <p:cNvSpPr/>
          <p:nvPr/>
        </p:nvSpPr>
        <p:spPr>
          <a:xfrm flipH="1" rot="5400000">
            <a:off x="1624333" y="-245564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3"/>
          <p:cNvSpPr/>
          <p:nvPr/>
        </p:nvSpPr>
        <p:spPr>
          <a:xfrm flipH="1" rot="5400000">
            <a:off x="428633" y="-223069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3"/>
          <p:cNvSpPr/>
          <p:nvPr/>
        </p:nvSpPr>
        <p:spPr>
          <a:xfrm flipH="1" rot="-5400000">
            <a:off x="6937658" y="3176828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6">
  <p:cSld name="CUSTOM_16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4"/>
          <p:cNvSpPr txBox="1"/>
          <p:nvPr>
            <p:ph type="title"/>
          </p:nvPr>
        </p:nvSpPr>
        <p:spPr>
          <a:xfrm>
            <a:off x="3429600" y="539500"/>
            <a:ext cx="22848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367" name="Google Shape;367;p34"/>
          <p:cNvSpPr txBox="1"/>
          <p:nvPr>
            <p:ph idx="1" type="subTitle"/>
          </p:nvPr>
        </p:nvSpPr>
        <p:spPr>
          <a:xfrm>
            <a:off x="2231855" y="1921851"/>
            <a:ext cx="2073000" cy="21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68" name="Google Shape;368;p34"/>
          <p:cNvSpPr txBox="1"/>
          <p:nvPr>
            <p:ph idx="2" type="subTitle"/>
          </p:nvPr>
        </p:nvSpPr>
        <p:spPr>
          <a:xfrm>
            <a:off x="2231855" y="2214801"/>
            <a:ext cx="2073000" cy="2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69" name="Google Shape;369;p34"/>
          <p:cNvSpPr txBox="1"/>
          <p:nvPr>
            <p:ph idx="3" type="subTitle"/>
          </p:nvPr>
        </p:nvSpPr>
        <p:spPr>
          <a:xfrm>
            <a:off x="5850905" y="1921851"/>
            <a:ext cx="2073000" cy="21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70" name="Google Shape;370;p34"/>
          <p:cNvSpPr txBox="1"/>
          <p:nvPr>
            <p:ph idx="4" type="subTitle"/>
          </p:nvPr>
        </p:nvSpPr>
        <p:spPr>
          <a:xfrm>
            <a:off x="5850905" y="2214801"/>
            <a:ext cx="2073000" cy="2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71" name="Google Shape;371;p34"/>
          <p:cNvSpPr txBox="1"/>
          <p:nvPr>
            <p:ph idx="5" type="subTitle"/>
          </p:nvPr>
        </p:nvSpPr>
        <p:spPr>
          <a:xfrm>
            <a:off x="2231855" y="3574001"/>
            <a:ext cx="2073000" cy="21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72" name="Google Shape;372;p34"/>
          <p:cNvSpPr txBox="1"/>
          <p:nvPr>
            <p:ph idx="6" type="subTitle"/>
          </p:nvPr>
        </p:nvSpPr>
        <p:spPr>
          <a:xfrm>
            <a:off x="2231855" y="3866951"/>
            <a:ext cx="2073000" cy="2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73" name="Google Shape;373;p34"/>
          <p:cNvSpPr txBox="1"/>
          <p:nvPr>
            <p:ph idx="7" type="subTitle"/>
          </p:nvPr>
        </p:nvSpPr>
        <p:spPr>
          <a:xfrm>
            <a:off x="5850905" y="3574001"/>
            <a:ext cx="2073000" cy="21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74" name="Google Shape;374;p34"/>
          <p:cNvSpPr txBox="1"/>
          <p:nvPr>
            <p:ph idx="8" type="subTitle"/>
          </p:nvPr>
        </p:nvSpPr>
        <p:spPr>
          <a:xfrm>
            <a:off x="5850905" y="3866951"/>
            <a:ext cx="2073000" cy="2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75" name="Google Shape;375;p34"/>
          <p:cNvSpPr/>
          <p:nvPr/>
        </p:nvSpPr>
        <p:spPr>
          <a:xfrm>
            <a:off x="7951158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34"/>
          <p:cNvSpPr/>
          <p:nvPr/>
        </p:nvSpPr>
        <p:spPr>
          <a:xfrm flipH="1" rot="5400000">
            <a:off x="720852" y="-2200614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5"/>
          <p:cNvSpPr txBox="1"/>
          <p:nvPr>
            <p:ph idx="1" type="subTitle"/>
          </p:nvPr>
        </p:nvSpPr>
        <p:spPr>
          <a:xfrm>
            <a:off x="2857500" y="1688238"/>
            <a:ext cx="3429000" cy="12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79" name="Google Shape;379;p35"/>
          <p:cNvSpPr txBox="1"/>
          <p:nvPr>
            <p:ph type="ctrTitle"/>
          </p:nvPr>
        </p:nvSpPr>
        <p:spPr>
          <a:xfrm>
            <a:off x="2722350" y="539500"/>
            <a:ext cx="3699300" cy="9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b="0" sz="7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2pPr>
            <a:lvl3pPr lvl="2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3pPr>
            <a:lvl4pPr lvl="3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4pPr>
            <a:lvl5pPr lvl="4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5pPr>
            <a:lvl6pPr lvl="5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6pPr>
            <a:lvl7pPr lvl="6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7pPr>
            <a:lvl8pPr lvl="7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8pPr>
            <a:lvl9pPr lvl="8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80" name="Google Shape;380;p35"/>
          <p:cNvSpPr txBox="1"/>
          <p:nvPr/>
        </p:nvSpPr>
        <p:spPr>
          <a:xfrm>
            <a:off x="2875650" y="3751013"/>
            <a:ext cx="33927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CREDITS</a:t>
            </a:r>
            <a:r>
              <a:rPr lang="en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: This presentation template was created by </a:t>
            </a:r>
            <a:r>
              <a:rPr b="1" lang="en" sz="1200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b="1" lang="en" sz="1200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b="1" lang="en" sz="1200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1" name="Google Shape;381;p35"/>
          <p:cNvSpPr/>
          <p:nvPr/>
        </p:nvSpPr>
        <p:spPr>
          <a:xfrm flipH="1">
            <a:off x="-1817020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35"/>
          <p:cNvSpPr/>
          <p:nvPr/>
        </p:nvSpPr>
        <p:spPr>
          <a:xfrm rot="-5400000">
            <a:off x="6784852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- 2">
  <p:cSld name="CUSTOM_17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6"/>
          <p:cNvSpPr txBox="1"/>
          <p:nvPr>
            <p:ph type="title"/>
          </p:nvPr>
        </p:nvSpPr>
        <p:spPr>
          <a:xfrm>
            <a:off x="3219150" y="539500"/>
            <a:ext cx="27057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385" name="Google Shape;385;p36"/>
          <p:cNvSpPr txBox="1"/>
          <p:nvPr>
            <p:ph idx="1" type="subTitle"/>
          </p:nvPr>
        </p:nvSpPr>
        <p:spPr>
          <a:xfrm>
            <a:off x="1278525" y="1572838"/>
            <a:ext cx="2976000" cy="2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86" name="Google Shape;386;p36"/>
          <p:cNvSpPr txBox="1"/>
          <p:nvPr>
            <p:ph idx="2" type="subTitle"/>
          </p:nvPr>
        </p:nvSpPr>
        <p:spPr>
          <a:xfrm>
            <a:off x="1278525" y="1915563"/>
            <a:ext cx="2976000" cy="15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87" name="Google Shape;387;p36"/>
          <p:cNvSpPr txBox="1"/>
          <p:nvPr>
            <p:ph idx="3" type="subTitle"/>
          </p:nvPr>
        </p:nvSpPr>
        <p:spPr>
          <a:xfrm>
            <a:off x="4889475" y="1572838"/>
            <a:ext cx="2976000" cy="2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88" name="Google Shape;388;p36"/>
          <p:cNvSpPr txBox="1"/>
          <p:nvPr>
            <p:ph idx="4" type="subTitle"/>
          </p:nvPr>
        </p:nvSpPr>
        <p:spPr>
          <a:xfrm>
            <a:off x="4889475" y="1915563"/>
            <a:ext cx="29760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89" name="Google Shape;389;p36"/>
          <p:cNvSpPr txBox="1"/>
          <p:nvPr>
            <p:ph idx="5" type="subTitle"/>
          </p:nvPr>
        </p:nvSpPr>
        <p:spPr>
          <a:xfrm>
            <a:off x="4889475" y="2832838"/>
            <a:ext cx="2976000" cy="2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90" name="Google Shape;390;p36"/>
          <p:cNvSpPr txBox="1"/>
          <p:nvPr>
            <p:ph idx="6" type="subTitle"/>
          </p:nvPr>
        </p:nvSpPr>
        <p:spPr>
          <a:xfrm>
            <a:off x="4889475" y="3175563"/>
            <a:ext cx="2976000" cy="10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91" name="Google Shape;391;p36"/>
          <p:cNvSpPr/>
          <p:nvPr/>
        </p:nvSpPr>
        <p:spPr>
          <a:xfrm rot="-5400000">
            <a:off x="5686433" y="-245564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36"/>
          <p:cNvSpPr/>
          <p:nvPr/>
        </p:nvSpPr>
        <p:spPr>
          <a:xfrm rot="-5400000">
            <a:off x="6882133" y="-223069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6"/>
          <p:cNvSpPr/>
          <p:nvPr/>
        </p:nvSpPr>
        <p:spPr>
          <a:xfrm rot="5400000">
            <a:off x="921983" y="2771603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96" name="Google Shape;396;p3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97" name="Google Shape;39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chemeClr val="accent2"/>
        </a:solidFill>
      </p:bgPr>
    </p:bg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3" name="Google Shape;403;p39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404" name="Google Shape;404;p39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grpSp>
        <p:nvGrpSpPr>
          <p:cNvPr id="409" name="Google Shape;409;p39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410" name="Google Shape;410;p39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415" name="Google Shape;415;p39"/>
          <p:cNvSpPr txBox="1"/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solidFill>
          <a:schemeClr val="accent4"/>
        </a:solidFill>
      </p:bgPr>
    </p:bg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7" name="Google Shape;417;p40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418" name="Google Shape;418;p40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40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40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40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40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grpSp>
        <p:nvGrpSpPr>
          <p:cNvPr id="423" name="Google Shape;423;p40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424" name="Google Shape;424;p40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40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40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40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40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429" name="Google Shape;429;p40"/>
          <p:cNvSpPr txBox="1"/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0" name="Google Shape;430;p40"/>
          <p:cNvSpPr txBox="1"/>
          <p:nvPr>
            <p:ph idx="1" type="subTitle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1" name="Google Shape;431;p40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1"/>
          <p:cNvSpPr txBox="1"/>
          <p:nvPr>
            <p:ph idx="1" type="body"/>
          </p:nvPr>
        </p:nvSpPr>
        <p:spPr>
          <a:xfrm>
            <a:off x="2822775" y="2161800"/>
            <a:ext cx="34983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»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⋄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⋄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⋄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⋄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⋄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●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○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-381000" lvl="8" marL="41148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■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grpSp>
        <p:nvGrpSpPr>
          <p:cNvPr id="434" name="Google Shape;434;p41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435" name="Google Shape;435;p41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41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41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41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41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grpSp>
        <p:nvGrpSpPr>
          <p:cNvPr id="440" name="Google Shape;440;p41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441" name="Google Shape;441;p41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41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41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41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41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446" name="Google Shape;446;p41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5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56" name="Google Shape;56;p5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61" name="Google Shape;61;p5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62" name="Google Shape;62;p5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5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5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5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5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67" name="Google Shape;67;p5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8" name="Google Shape;68;p5"/>
          <p:cNvSpPr txBox="1"/>
          <p:nvPr>
            <p:ph idx="1" type="body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»"/>
              <a:defRPr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69" name="Google Shape;69;p5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8" name="Google Shape;448;p42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449" name="Google Shape;449;p42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42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42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42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42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454" name="Google Shape;454;p42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455" name="Google Shape;455;p42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42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42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42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42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460" name="Google Shape;460;p42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61" name="Google Shape;461;p42"/>
          <p:cNvSpPr txBox="1"/>
          <p:nvPr>
            <p:ph idx="1" type="body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»"/>
              <a:defRPr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462" name="Google Shape;462;p42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3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65" name="Google Shape;465;p43"/>
          <p:cNvSpPr txBox="1"/>
          <p:nvPr>
            <p:ph idx="1" type="body"/>
          </p:nvPr>
        </p:nvSpPr>
        <p:spPr>
          <a:xfrm>
            <a:off x="1031425" y="1860875"/>
            <a:ext cx="2796000" cy="30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466" name="Google Shape;466;p43"/>
          <p:cNvSpPr txBox="1"/>
          <p:nvPr>
            <p:ph idx="2" type="body"/>
          </p:nvPr>
        </p:nvSpPr>
        <p:spPr>
          <a:xfrm>
            <a:off x="3995772" y="1860875"/>
            <a:ext cx="2796000" cy="30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467" name="Google Shape;467;p43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68" name="Google Shape;468;p43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469" name="Google Shape;469;p43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43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43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43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43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474" name="Google Shape;474;p43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475" name="Google Shape;475;p43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43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43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43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43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1" name="Google Shape;481;p44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482" name="Google Shape;482;p44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4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44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44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4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487" name="Google Shape;487;p44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488" name="Google Shape;488;p44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4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44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44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44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493" name="Google Shape;493;p44"/>
          <p:cNvSpPr txBox="1"/>
          <p:nvPr>
            <p:ph type="title"/>
          </p:nvPr>
        </p:nvSpPr>
        <p:spPr>
          <a:xfrm>
            <a:off x="1031425" y="1149725"/>
            <a:ext cx="63210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94" name="Google Shape;494;p44"/>
          <p:cNvSpPr txBox="1"/>
          <p:nvPr>
            <p:ph idx="1" type="body"/>
          </p:nvPr>
        </p:nvSpPr>
        <p:spPr>
          <a:xfrm>
            <a:off x="103142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95" name="Google Shape;495;p44"/>
          <p:cNvSpPr txBox="1"/>
          <p:nvPr>
            <p:ph idx="2" type="body"/>
          </p:nvPr>
        </p:nvSpPr>
        <p:spPr>
          <a:xfrm>
            <a:off x="317327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96" name="Google Shape;496;p44"/>
          <p:cNvSpPr txBox="1"/>
          <p:nvPr>
            <p:ph idx="3" type="body"/>
          </p:nvPr>
        </p:nvSpPr>
        <p:spPr>
          <a:xfrm>
            <a:off x="531512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97" name="Google Shape;497;p44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9" name="Google Shape;499;p45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500" name="Google Shape;500;p45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45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45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5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5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505" name="Google Shape;505;p45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506" name="Google Shape;506;p45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5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5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45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45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511" name="Google Shape;511;p45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12" name="Google Shape;512;p45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4" name="Google Shape;514;p46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515" name="Google Shape;515;p46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46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46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46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46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520" name="Google Shape;520;p46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521" name="Google Shape;521;p46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46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46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46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46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526" name="Google Shape;526;p46"/>
          <p:cNvSpPr txBox="1"/>
          <p:nvPr>
            <p:ph idx="1" type="body"/>
          </p:nvPr>
        </p:nvSpPr>
        <p:spPr>
          <a:xfrm>
            <a:off x="1097775" y="4025300"/>
            <a:ext cx="6948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527" name="Google Shape;527;p46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9" name="Google Shape;529;p47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530" name="Google Shape;530;p47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7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7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7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7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535" name="Google Shape;535;p47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536" name="Google Shape;536;p47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47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47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47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47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541" name="Google Shape;541;p47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parent Shapes">
  <p:cSld name="BLANK_1">
    <p:bg>
      <p:bgPr>
        <a:solidFill>
          <a:schemeClr val="accent1"/>
        </a:solidFill>
      </p:bgPr>
    </p:bg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3" name="Google Shape;543;p48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544" name="Google Shape;544;p48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48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48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48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48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>
                <a:alpha val="33460"/>
              </a:srgbClr>
            </a:solidFill>
            <a:ln>
              <a:noFill/>
            </a:ln>
          </p:spPr>
        </p:sp>
      </p:grpSp>
      <p:grpSp>
        <p:nvGrpSpPr>
          <p:cNvPr id="549" name="Google Shape;549;p48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550" name="Google Shape;550;p48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48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48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48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8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>
                <a:alpha val="33460"/>
              </a:srgbClr>
            </a:solidFill>
            <a:ln>
              <a:noFill/>
            </a:ln>
          </p:spPr>
        </p:sp>
      </p:grpSp>
      <p:sp>
        <p:nvSpPr>
          <p:cNvPr id="555" name="Google Shape;555;p48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9"/>
          <p:cNvSpPr txBox="1"/>
          <p:nvPr>
            <p:ph type="ctrTitle"/>
          </p:nvPr>
        </p:nvSpPr>
        <p:spPr>
          <a:xfrm>
            <a:off x="2050800" y="1906706"/>
            <a:ext cx="5042400" cy="83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58" name="Google Shape;558;p49"/>
          <p:cNvSpPr txBox="1"/>
          <p:nvPr>
            <p:ph idx="1" type="subTitle"/>
          </p:nvPr>
        </p:nvSpPr>
        <p:spPr>
          <a:xfrm>
            <a:off x="2371800" y="2947594"/>
            <a:ext cx="4400400" cy="28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59" name="Google Shape;559;p49"/>
          <p:cNvSpPr/>
          <p:nvPr/>
        </p:nvSpPr>
        <p:spPr>
          <a:xfrm>
            <a:off x="8270200" y="890292"/>
            <a:ext cx="873800" cy="1219250"/>
          </a:xfrm>
          <a:custGeom>
            <a:rect b="b" l="l" r="r" t="t"/>
            <a:pathLst>
              <a:path extrusionOk="0" h="48770" w="34952">
                <a:moveTo>
                  <a:pt x="34952" y="1"/>
                </a:moveTo>
                <a:lnTo>
                  <a:pt x="1" y="22218"/>
                </a:lnTo>
                <a:lnTo>
                  <a:pt x="34952" y="48770"/>
                </a:lnTo>
                <a:lnTo>
                  <a:pt x="34952" y="1"/>
                </a:lnTo>
                <a:close/>
              </a:path>
            </a:pathLst>
          </a:custGeom>
          <a:gradFill>
            <a:gsLst>
              <a:gs pos="0">
                <a:srgbClr val="DE5926"/>
              </a:gs>
              <a:gs pos="100000">
                <a:srgbClr val="B8481D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49"/>
          <p:cNvSpPr/>
          <p:nvPr/>
        </p:nvSpPr>
        <p:spPr>
          <a:xfrm>
            <a:off x="5797875" y="0"/>
            <a:ext cx="3346125" cy="1601300"/>
          </a:xfrm>
          <a:custGeom>
            <a:rect b="b" l="l" r="r" t="t"/>
            <a:pathLst>
              <a:path extrusionOk="0" h="64052" w="133845">
                <a:moveTo>
                  <a:pt x="1" y="0"/>
                </a:moveTo>
                <a:lnTo>
                  <a:pt x="81824" y="62225"/>
                </a:lnTo>
                <a:cubicBezTo>
                  <a:pt x="83425" y="63438"/>
                  <a:pt x="85313" y="64052"/>
                  <a:pt x="87194" y="64052"/>
                </a:cubicBezTo>
                <a:cubicBezTo>
                  <a:pt x="88814" y="64052"/>
                  <a:pt x="90428" y="63597"/>
                  <a:pt x="91849" y="62677"/>
                </a:cubicBezTo>
                <a:lnTo>
                  <a:pt x="133845" y="36035"/>
                </a:lnTo>
                <a:lnTo>
                  <a:pt x="13384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49"/>
          <p:cNvSpPr/>
          <p:nvPr/>
        </p:nvSpPr>
        <p:spPr>
          <a:xfrm>
            <a:off x="8536625" y="0"/>
            <a:ext cx="607375" cy="792500"/>
          </a:xfrm>
          <a:custGeom>
            <a:rect b="b" l="l" r="r" t="t"/>
            <a:pathLst>
              <a:path extrusionOk="0" h="31700" w="24295">
                <a:moveTo>
                  <a:pt x="18244" y="0"/>
                </a:moveTo>
                <a:lnTo>
                  <a:pt x="0" y="24746"/>
                </a:lnTo>
                <a:lnTo>
                  <a:pt x="24295" y="31700"/>
                </a:lnTo>
                <a:lnTo>
                  <a:pt x="24295" y="0"/>
                </a:lnTo>
                <a:close/>
              </a:path>
            </a:pathLst>
          </a:custGeom>
          <a:gradFill>
            <a:gsLst>
              <a:gs pos="0">
                <a:srgbClr val="B23363"/>
              </a:gs>
              <a:gs pos="100000">
                <a:srgbClr val="95265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49"/>
          <p:cNvSpPr/>
          <p:nvPr/>
        </p:nvSpPr>
        <p:spPr>
          <a:xfrm>
            <a:off x="5292125" y="0"/>
            <a:ext cx="3700600" cy="846000"/>
          </a:xfrm>
          <a:custGeom>
            <a:rect b="b" l="l" r="r" t="t"/>
            <a:pathLst>
              <a:path extrusionOk="0" h="33840" w="148024">
                <a:moveTo>
                  <a:pt x="1" y="0"/>
                </a:moveTo>
                <a:lnTo>
                  <a:pt x="116143" y="33506"/>
                </a:lnTo>
                <a:cubicBezTo>
                  <a:pt x="116940" y="33731"/>
                  <a:pt x="117750" y="33840"/>
                  <a:pt x="118553" y="33840"/>
                </a:cubicBezTo>
                <a:cubicBezTo>
                  <a:pt x="121302" y="33840"/>
                  <a:pt x="123969" y="32561"/>
                  <a:pt x="125716" y="30255"/>
                </a:cubicBezTo>
                <a:lnTo>
                  <a:pt x="14802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49"/>
          <p:cNvSpPr/>
          <p:nvPr/>
        </p:nvSpPr>
        <p:spPr>
          <a:xfrm>
            <a:off x="0" y="3023400"/>
            <a:ext cx="876050" cy="1219250"/>
          </a:xfrm>
          <a:custGeom>
            <a:rect b="b" l="l" r="r" t="t"/>
            <a:pathLst>
              <a:path extrusionOk="0" h="48770" w="35042">
                <a:moveTo>
                  <a:pt x="0" y="0"/>
                </a:moveTo>
                <a:lnTo>
                  <a:pt x="0" y="48769"/>
                </a:lnTo>
                <a:lnTo>
                  <a:pt x="35041" y="2655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622D57"/>
              </a:gs>
              <a:gs pos="100000">
                <a:srgbClr val="30062B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49"/>
          <p:cNvSpPr/>
          <p:nvPr/>
        </p:nvSpPr>
        <p:spPr>
          <a:xfrm>
            <a:off x="0" y="3542200"/>
            <a:ext cx="3346100" cy="1601300"/>
          </a:xfrm>
          <a:custGeom>
            <a:rect b="b" l="l" r="r" t="t"/>
            <a:pathLst>
              <a:path extrusionOk="0" h="64052" w="133844">
                <a:moveTo>
                  <a:pt x="46651" y="0"/>
                </a:moveTo>
                <a:cubicBezTo>
                  <a:pt x="45031" y="0"/>
                  <a:pt x="43417" y="455"/>
                  <a:pt x="41995" y="1375"/>
                </a:cubicBezTo>
                <a:lnTo>
                  <a:pt x="0" y="28017"/>
                </a:lnTo>
                <a:lnTo>
                  <a:pt x="0" y="64052"/>
                </a:lnTo>
                <a:lnTo>
                  <a:pt x="133844" y="64052"/>
                </a:lnTo>
                <a:lnTo>
                  <a:pt x="52020" y="1826"/>
                </a:lnTo>
                <a:cubicBezTo>
                  <a:pt x="50419" y="614"/>
                  <a:pt x="48531" y="0"/>
                  <a:pt x="4665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49"/>
          <p:cNvSpPr/>
          <p:nvPr/>
        </p:nvSpPr>
        <p:spPr>
          <a:xfrm>
            <a:off x="0" y="4351000"/>
            <a:ext cx="607375" cy="792500"/>
          </a:xfrm>
          <a:custGeom>
            <a:rect b="b" l="l" r="r" t="t"/>
            <a:pathLst>
              <a:path extrusionOk="0" h="31700" w="24295">
                <a:moveTo>
                  <a:pt x="0" y="0"/>
                </a:moveTo>
                <a:lnTo>
                  <a:pt x="0" y="31700"/>
                </a:lnTo>
                <a:lnTo>
                  <a:pt x="6051" y="31700"/>
                </a:lnTo>
                <a:lnTo>
                  <a:pt x="24294" y="695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79324"/>
              </a:gs>
              <a:gs pos="100000">
                <a:srgbClr val="A45C0A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49"/>
          <p:cNvSpPr/>
          <p:nvPr/>
        </p:nvSpPr>
        <p:spPr>
          <a:xfrm>
            <a:off x="126450" y="4297500"/>
            <a:ext cx="3700600" cy="846000"/>
          </a:xfrm>
          <a:custGeom>
            <a:rect b="b" l="l" r="r" t="t"/>
            <a:pathLst>
              <a:path extrusionOk="0" h="33840" w="148024">
                <a:moveTo>
                  <a:pt x="29472" y="0"/>
                </a:moveTo>
                <a:cubicBezTo>
                  <a:pt x="26727" y="0"/>
                  <a:pt x="24076" y="1279"/>
                  <a:pt x="22399" y="3585"/>
                </a:cubicBezTo>
                <a:lnTo>
                  <a:pt x="1" y="33840"/>
                </a:lnTo>
                <a:lnTo>
                  <a:pt x="148024" y="33840"/>
                </a:lnTo>
                <a:lnTo>
                  <a:pt x="31881" y="334"/>
                </a:lnTo>
                <a:cubicBezTo>
                  <a:pt x="31085" y="109"/>
                  <a:pt x="30275" y="0"/>
                  <a:pt x="294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5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50"/>
          <p:cNvSpPr txBox="1"/>
          <p:nvPr>
            <p:ph type="title"/>
          </p:nvPr>
        </p:nvSpPr>
        <p:spPr>
          <a:xfrm>
            <a:off x="713275" y="539500"/>
            <a:ext cx="56448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69" name="Google Shape;569;p50"/>
          <p:cNvSpPr txBox="1"/>
          <p:nvPr>
            <p:ph idx="1" type="body"/>
          </p:nvPr>
        </p:nvSpPr>
        <p:spPr>
          <a:xfrm>
            <a:off x="713250" y="1241900"/>
            <a:ext cx="7717500" cy="33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Font typeface="Livvic"/>
              <a:buAutoNum type="arabicPeriod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570" name="Google Shape;570;p50"/>
          <p:cNvSpPr/>
          <p:nvPr/>
        </p:nvSpPr>
        <p:spPr>
          <a:xfrm flipH="1">
            <a:off x="-1793748" y="-1972014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rgbClr val="DE59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50"/>
          <p:cNvSpPr/>
          <p:nvPr/>
        </p:nvSpPr>
        <p:spPr>
          <a:xfrm>
            <a:off x="8430777" y="145011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6"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51"/>
          <p:cNvSpPr txBox="1"/>
          <p:nvPr>
            <p:ph idx="1" type="subTitle"/>
          </p:nvPr>
        </p:nvSpPr>
        <p:spPr>
          <a:xfrm>
            <a:off x="713225" y="2277575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4" name="Google Shape;574;p51"/>
          <p:cNvSpPr txBox="1"/>
          <p:nvPr>
            <p:ph idx="2" type="subTitle"/>
          </p:nvPr>
        </p:nvSpPr>
        <p:spPr>
          <a:xfrm>
            <a:off x="713225" y="2647618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5" name="Google Shape;575;p51"/>
          <p:cNvSpPr txBox="1"/>
          <p:nvPr>
            <p:ph idx="3" type="subTitle"/>
          </p:nvPr>
        </p:nvSpPr>
        <p:spPr>
          <a:xfrm>
            <a:off x="3719050" y="2277575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6" name="Google Shape;576;p51"/>
          <p:cNvSpPr txBox="1"/>
          <p:nvPr>
            <p:ph idx="4" type="subTitle"/>
          </p:nvPr>
        </p:nvSpPr>
        <p:spPr>
          <a:xfrm>
            <a:off x="3719050" y="2647618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7" name="Google Shape;577;p51"/>
          <p:cNvSpPr txBox="1"/>
          <p:nvPr>
            <p:ph idx="5" type="subTitle"/>
          </p:nvPr>
        </p:nvSpPr>
        <p:spPr>
          <a:xfrm>
            <a:off x="713225" y="3950750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8" name="Google Shape;578;p51"/>
          <p:cNvSpPr txBox="1"/>
          <p:nvPr>
            <p:ph idx="6" type="subTitle"/>
          </p:nvPr>
        </p:nvSpPr>
        <p:spPr>
          <a:xfrm>
            <a:off x="713225" y="4320803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9" name="Google Shape;579;p51"/>
          <p:cNvSpPr txBox="1"/>
          <p:nvPr>
            <p:ph idx="7" type="subTitle"/>
          </p:nvPr>
        </p:nvSpPr>
        <p:spPr>
          <a:xfrm>
            <a:off x="3719050" y="3950750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80" name="Google Shape;580;p51"/>
          <p:cNvSpPr txBox="1"/>
          <p:nvPr>
            <p:ph idx="8" type="subTitle"/>
          </p:nvPr>
        </p:nvSpPr>
        <p:spPr>
          <a:xfrm>
            <a:off x="3719050" y="4320798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81" name="Google Shape;581;p51"/>
          <p:cNvSpPr txBox="1"/>
          <p:nvPr>
            <p:ph hasCustomPrompt="1" type="title"/>
          </p:nvPr>
        </p:nvSpPr>
        <p:spPr>
          <a:xfrm>
            <a:off x="713225" y="1789775"/>
            <a:ext cx="7128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b="0" sz="41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r>
              <a:t>xx%</a:t>
            </a:r>
          </a:p>
        </p:txBody>
      </p:sp>
      <p:sp>
        <p:nvSpPr>
          <p:cNvPr id="582" name="Google Shape;582;p51"/>
          <p:cNvSpPr txBox="1"/>
          <p:nvPr>
            <p:ph hasCustomPrompt="1" idx="9" type="title"/>
          </p:nvPr>
        </p:nvSpPr>
        <p:spPr>
          <a:xfrm>
            <a:off x="3719050" y="1789775"/>
            <a:ext cx="7128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b="0" sz="41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r>
              <a:t>xx%</a:t>
            </a:r>
          </a:p>
        </p:txBody>
      </p:sp>
      <p:sp>
        <p:nvSpPr>
          <p:cNvPr id="583" name="Google Shape;583;p51"/>
          <p:cNvSpPr txBox="1"/>
          <p:nvPr>
            <p:ph hasCustomPrompt="1" idx="13" type="title"/>
          </p:nvPr>
        </p:nvSpPr>
        <p:spPr>
          <a:xfrm>
            <a:off x="713225" y="3462950"/>
            <a:ext cx="7128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b="0" sz="41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r>
              <a:t>xx%</a:t>
            </a:r>
          </a:p>
        </p:txBody>
      </p:sp>
      <p:sp>
        <p:nvSpPr>
          <p:cNvPr id="584" name="Google Shape;584;p51"/>
          <p:cNvSpPr txBox="1"/>
          <p:nvPr>
            <p:ph hasCustomPrompt="1" idx="14" type="title"/>
          </p:nvPr>
        </p:nvSpPr>
        <p:spPr>
          <a:xfrm>
            <a:off x="3719050" y="3462950"/>
            <a:ext cx="7128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b="0" sz="41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r>
              <a:t>xx%</a:t>
            </a:r>
          </a:p>
        </p:txBody>
      </p:sp>
      <p:sp>
        <p:nvSpPr>
          <p:cNvPr id="585" name="Google Shape;585;p51"/>
          <p:cNvSpPr/>
          <p:nvPr/>
        </p:nvSpPr>
        <p:spPr>
          <a:xfrm>
            <a:off x="6604432" y="250"/>
            <a:ext cx="4014681" cy="5143361"/>
          </a:xfrm>
          <a:custGeom>
            <a:rect b="b" l="l" r="r" t="t"/>
            <a:pathLst>
              <a:path extrusionOk="0" h="204772" w="159836">
                <a:moveTo>
                  <a:pt x="108985" y="0"/>
                </a:moveTo>
                <a:lnTo>
                  <a:pt x="3072" y="139245"/>
                </a:lnTo>
                <a:cubicBezTo>
                  <a:pt x="228" y="142999"/>
                  <a:pt x="1" y="148005"/>
                  <a:pt x="2504" y="151873"/>
                </a:cubicBezTo>
                <a:lnTo>
                  <a:pt x="36177" y="204772"/>
                </a:lnTo>
                <a:lnTo>
                  <a:pt x="159836" y="204772"/>
                </a:lnTo>
                <a:lnTo>
                  <a:pt x="1598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51"/>
          <p:cNvSpPr/>
          <p:nvPr/>
        </p:nvSpPr>
        <p:spPr>
          <a:xfrm>
            <a:off x="7475936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51"/>
          <p:cNvSpPr/>
          <p:nvPr/>
        </p:nvSpPr>
        <p:spPr>
          <a:xfrm>
            <a:off x="8344552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51"/>
          <p:cNvSpPr/>
          <p:nvPr/>
        </p:nvSpPr>
        <p:spPr>
          <a:xfrm flipH="1" rot="5400000">
            <a:off x="141227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51"/>
          <p:cNvSpPr txBox="1"/>
          <p:nvPr>
            <p:ph idx="15" type="title"/>
          </p:nvPr>
        </p:nvSpPr>
        <p:spPr>
          <a:xfrm>
            <a:off x="3094834" y="539500"/>
            <a:ext cx="39249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" name="Google Shape;72;p6"/>
          <p:cNvSpPr txBox="1"/>
          <p:nvPr>
            <p:ph idx="1" type="body"/>
          </p:nvPr>
        </p:nvSpPr>
        <p:spPr>
          <a:xfrm>
            <a:off x="1031425" y="1860875"/>
            <a:ext cx="2796000" cy="30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73" name="Google Shape;73;p6"/>
          <p:cNvSpPr txBox="1"/>
          <p:nvPr>
            <p:ph idx="2" type="body"/>
          </p:nvPr>
        </p:nvSpPr>
        <p:spPr>
          <a:xfrm>
            <a:off x="3995772" y="1860875"/>
            <a:ext cx="2796000" cy="30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74" name="Google Shape;74;p6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5" name="Google Shape;75;p6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76" name="Google Shape;76;p6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6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6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6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6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81" name="Google Shape;81;p6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82" name="Google Shape;82;p6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6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9"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52"/>
          <p:cNvSpPr txBox="1"/>
          <p:nvPr>
            <p:ph type="title"/>
          </p:nvPr>
        </p:nvSpPr>
        <p:spPr>
          <a:xfrm>
            <a:off x="2745150" y="3382800"/>
            <a:ext cx="3653700" cy="2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b="0" sz="16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92" name="Google Shape;592;p52"/>
          <p:cNvSpPr txBox="1"/>
          <p:nvPr>
            <p:ph idx="1" type="subTitle"/>
          </p:nvPr>
        </p:nvSpPr>
        <p:spPr>
          <a:xfrm>
            <a:off x="1711650" y="1945499"/>
            <a:ext cx="5720700" cy="109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sz="25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93" name="Google Shape;593;p52"/>
          <p:cNvSpPr/>
          <p:nvPr/>
        </p:nvSpPr>
        <p:spPr>
          <a:xfrm flipH="1" rot="5400000">
            <a:off x="2252021" y="-2185315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52"/>
          <p:cNvSpPr/>
          <p:nvPr/>
        </p:nvSpPr>
        <p:spPr>
          <a:xfrm flipH="1" rot="5400000">
            <a:off x="195546" y="-1734540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52"/>
          <p:cNvSpPr/>
          <p:nvPr/>
        </p:nvSpPr>
        <p:spPr>
          <a:xfrm flipH="1" rot="-5400000">
            <a:off x="6065671" y="259471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53"/>
          <p:cNvSpPr txBox="1"/>
          <p:nvPr>
            <p:ph type="title"/>
          </p:nvPr>
        </p:nvSpPr>
        <p:spPr>
          <a:xfrm>
            <a:off x="2641650" y="2965984"/>
            <a:ext cx="38607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sz="50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98" name="Google Shape;598;p53"/>
          <p:cNvSpPr txBox="1"/>
          <p:nvPr>
            <p:ph idx="1" type="subTitle"/>
          </p:nvPr>
        </p:nvSpPr>
        <p:spPr>
          <a:xfrm>
            <a:off x="2641650" y="3749959"/>
            <a:ext cx="3860700" cy="2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99" name="Google Shape;599;p53"/>
          <p:cNvSpPr txBox="1"/>
          <p:nvPr>
            <p:ph hasCustomPrompt="1" idx="2" type="title"/>
          </p:nvPr>
        </p:nvSpPr>
        <p:spPr>
          <a:xfrm>
            <a:off x="4124100" y="1460463"/>
            <a:ext cx="8958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Font typeface="Oswald SemiBold"/>
              <a:buNone/>
              <a:defRPr b="0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>
            <a:r>
              <a:t>xx%</a:t>
            </a:r>
          </a:p>
        </p:txBody>
      </p:sp>
      <p:sp>
        <p:nvSpPr>
          <p:cNvPr id="600" name="Google Shape;600;p53"/>
          <p:cNvSpPr/>
          <p:nvPr/>
        </p:nvSpPr>
        <p:spPr>
          <a:xfrm flipH="1">
            <a:off x="-1817043" y="250"/>
            <a:ext cx="4014681" cy="5143361"/>
          </a:xfrm>
          <a:custGeom>
            <a:rect b="b" l="l" r="r" t="t"/>
            <a:pathLst>
              <a:path extrusionOk="0" h="204772" w="159836">
                <a:moveTo>
                  <a:pt x="108985" y="0"/>
                </a:moveTo>
                <a:lnTo>
                  <a:pt x="3072" y="139245"/>
                </a:lnTo>
                <a:cubicBezTo>
                  <a:pt x="228" y="142999"/>
                  <a:pt x="1" y="148005"/>
                  <a:pt x="2504" y="151873"/>
                </a:cubicBezTo>
                <a:lnTo>
                  <a:pt x="36177" y="204772"/>
                </a:lnTo>
                <a:lnTo>
                  <a:pt x="159836" y="204772"/>
                </a:lnTo>
                <a:lnTo>
                  <a:pt x="1598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53"/>
          <p:cNvSpPr/>
          <p:nvPr/>
        </p:nvSpPr>
        <p:spPr>
          <a:xfrm flipH="1">
            <a:off x="-1817020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53"/>
          <p:cNvSpPr/>
          <p:nvPr/>
        </p:nvSpPr>
        <p:spPr>
          <a:xfrm flipH="1">
            <a:off x="-1816998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53"/>
          <p:cNvSpPr/>
          <p:nvPr/>
        </p:nvSpPr>
        <p:spPr>
          <a:xfrm rot="-5400000">
            <a:off x="6784852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">
  <p:cSld name="TITLE_AND_BODY_1"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54"/>
          <p:cNvSpPr txBox="1"/>
          <p:nvPr>
            <p:ph type="title"/>
          </p:nvPr>
        </p:nvSpPr>
        <p:spPr>
          <a:xfrm>
            <a:off x="4395600" y="1513825"/>
            <a:ext cx="3573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b="0" sz="4000">
                <a:solidFill>
                  <a:schemeClr val="accent4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06" name="Google Shape;606;p54"/>
          <p:cNvSpPr txBox="1"/>
          <p:nvPr>
            <p:ph idx="1" type="subTitle"/>
          </p:nvPr>
        </p:nvSpPr>
        <p:spPr>
          <a:xfrm>
            <a:off x="4395600" y="2293775"/>
            <a:ext cx="3573600" cy="133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2">
  <p:cSld name="CUSTOM_1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55"/>
          <p:cNvSpPr txBox="1"/>
          <p:nvPr>
            <p:ph type="title"/>
          </p:nvPr>
        </p:nvSpPr>
        <p:spPr>
          <a:xfrm>
            <a:off x="2846700" y="539500"/>
            <a:ext cx="3450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09" name="Google Shape;609;p55"/>
          <p:cNvSpPr txBox="1"/>
          <p:nvPr>
            <p:ph idx="1" type="subTitle"/>
          </p:nvPr>
        </p:nvSpPr>
        <p:spPr>
          <a:xfrm>
            <a:off x="865689" y="1675300"/>
            <a:ext cx="24696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10" name="Google Shape;610;p55"/>
          <p:cNvSpPr txBox="1"/>
          <p:nvPr>
            <p:ph idx="2" type="subTitle"/>
          </p:nvPr>
        </p:nvSpPr>
        <p:spPr>
          <a:xfrm>
            <a:off x="865689" y="1983543"/>
            <a:ext cx="2469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11" name="Google Shape;611;p55"/>
          <p:cNvSpPr txBox="1"/>
          <p:nvPr>
            <p:ph idx="3" type="subTitle"/>
          </p:nvPr>
        </p:nvSpPr>
        <p:spPr>
          <a:xfrm>
            <a:off x="865689" y="3115550"/>
            <a:ext cx="24696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12" name="Google Shape;612;p55"/>
          <p:cNvSpPr txBox="1"/>
          <p:nvPr>
            <p:ph idx="4" type="subTitle"/>
          </p:nvPr>
        </p:nvSpPr>
        <p:spPr>
          <a:xfrm>
            <a:off x="865689" y="3423804"/>
            <a:ext cx="2469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13" name="Google Shape;613;p55"/>
          <p:cNvSpPr txBox="1"/>
          <p:nvPr>
            <p:ph idx="5" type="subTitle"/>
          </p:nvPr>
        </p:nvSpPr>
        <p:spPr>
          <a:xfrm>
            <a:off x="5808711" y="1675300"/>
            <a:ext cx="24696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14" name="Google Shape;614;p55"/>
          <p:cNvSpPr txBox="1"/>
          <p:nvPr>
            <p:ph idx="6" type="subTitle"/>
          </p:nvPr>
        </p:nvSpPr>
        <p:spPr>
          <a:xfrm>
            <a:off x="5808711" y="1983543"/>
            <a:ext cx="2469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15" name="Google Shape;615;p55"/>
          <p:cNvSpPr txBox="1"/>
          <p:nvPr>
            <p:ph idx="7" type="subTitle"/>
          </p:nvPr>
        </p:nvSpPr>
        <p:spPr>
          <a:xfrm>
            <a:off x="5808711" y="3115550"/>
            <a:ext cx="24696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16" name="Google Shape;616;p55"/>
          <p:cNvSpPr txBox="1"/>
          <p:nvPr>
            <p:ph idx="8" type="subTitle"/>
          </p:nvPr>
        </p:nvSpPr>
        <p:spPr>
          <a:xfrm>
            <a:off x="5808711" y="3423804"/>
            <a:ext cx="2469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17" name="Google Shape;617;p55"/>
          <p:cNvSpPr/>
          <p:nvPr/>
        </p:nvSpPr>
        <p:spPr>
          <a:xfrm>
            <a:off x="0" y="4351000"/>
            <a:ext cx="607375" cy="792500"/>
          </a:xfrm>
          <a:custGeom>
            <a:rect b="b" l="l" r="r" t="t"/>
            <a:pathLst>
              <a:path extrusionOk="0" h="31700" w="24295">
                <a:moveTo>
                  <a:pt x="0" y="0"/>
                </a:moveTo>
                <a:lnTo>
                  <a:pt x="0" y="31700"/>
                </a:lnTo>
                <a:lnTo>
                  <a:pt x="6051" y="31700"/>
                </a:lnTo>
                <a:lnTo>
                  <a:pt x="24294" y="695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79324"/>
              </a:gs>
              <a:gs pos="100000">
                <a:srgbClr val="A45C0A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55"/>
          <p:cNvSpPr/>
          <p:nvPr/>
        </p:nvSpPr>
        <p:spPr>
          <a:xfrm>
            <a:off x="126450" y="4297500"/>
            <a:ext cx="3700600" cy="846000"/>
          </a:xfrm>
          <a:custGeom>
            <a:rect b="b" l="l" r="r" t="t"/>
            <a:pathLst>
              <a:path extrusionOk="0" h="33840" w="148024">
                <a:moveTo>
                  <a:pt x="29472" y="0"/>
                </a:moveTo>
                <a:cubicBezTo>
                  <a:pt x="26727" y="0"/>
                  <a:pt x="24076" y="1279"/>
                  <a:pt x="22399" y="3585"/>
                </a:cubicBezTo>
                <a:lnTo>
                  <a:pt x="1" y="33840"/>
                </a:lnTo>
                <a:lnTo>
                  <a:pt x="148024" y="33840"/>
                </a:lnTo>
                <a:lnTo>
                  <a:pt x="31881" y="334"/>
                </a:lnTo>
                <a:cubicBezTo>
                  <a:pt x="31085" y="109"/>
                  <a:pt x="30275" y="0"/>
                  <a:pt x="294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55"/>
          <p:cNvSpPr/>
          <p:nvPr/>
        </p:nvSpPr>
        <p:spPr>
          <a:xfrm>
            <a:off x="8536631" y="0"/>
            <a:ext cx="607375" cy="792500"/>
          </a:xfrm>
          <a:custGeom>
            <a:rect b="b" l="l" r="r" t="t"/>
            <a:pathLst>
              <a:path extrusionOk="0" h="31700" w="24295">
                <a:moveTo>
                  <a:pt x="18244" y="0"/>
                </a:moveTo>
                <a:lnTo>
                  <a:pt x="0" y="24746"/>
                </a:lnTo>
                <a:lnTo>
                  <a:pt x="24295" y="31700"/>
                </a:lnTo>
                <a:lnTo>
                  <a:pt x="24295" y="0"/>
                </a:lnTo>
                <a:close/>
              </a:path>
            </a:pathLst>
          </a:custGeom>
          <a:gradFill>
            <a:gsLst>
              <a:gs pos="0">
                <a:srgbClr val="B23363"/>
              </a:gs>
              <a:gs pos="100000">
                <a:srgbClr val="95265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55"/>
          <p:cNvSpPr/>
          <p:nvPr/>
        </p:nvSpPr>
        <p:spPr>
          <a:xfrm>
            <a:off x="5304525" y="0"/>
            <a:ext cx="3700600" cy="846000"/>
          </a:xfrm>
          <a:custGeom>
            <a:rect b="b" l="l" r="r" t="t"/>
            <a:pathLst>
              <a:path extrusionOk="0" h="33840" w="148024">
                <a:moveTo>
                  <a:pt x="1" y="0"/>
                </a:moveTo>
                <a:lnTo>
                  <a:pt x="116143" y="33506"/>
                </a:lnTo>
                <a:cubicBezTo>
                  <a:pt x="116940" y="33731"/>
                  <a:pt x="117750" y="33840"/>
                  <a:pt x="118553" y="33840"/>
                </a:cubicBezTo>
                <a:cubicBezTo>
                  <a:pt x="121302" y="33840"/>
                  <a:pt x="123969" y="32561"/>
                  <a:pt x="125716" y="30255"/>
                </a:cubicBezTo>
                <a:lnTo>
                  <a:pt x="14802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55"/>
          <p:cNvSpPr txBox="1"/>
          <p:nvPr>
            <p:ph hasCustomPrompt="1" idx="9" type="title"/>
          </p:nvPr>
        </p:nvSpPr>
        <p:spPr>
          <a:xfrm>
            <a:off x="3787766" y="1863625"/>
            <a:ext cx="3576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22" name="Google Shape;622;p55"/>
          <p:cNvSpPr txBox="1"/>
          <p:nvPr>
            <p:ph hasCustomPrompt="1" idx="13" type="title"/>
          </p:nvPr>
        </p:nvSpPr>
        <p:spPr>
          <a:xfrm>
            <a:off x="3787766" y="3303875"/>
            <a:ext cx="3576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23" name="Google Shape;623;p55"/>
          <p:cNvSpPr txBox="1"/>
          <p:nvPr>
            <p:ph hasCustomPrompt="1" idx="14" type="title"/>
          </p:nvPr>
        </p:nvSpPr>
        <p:spPr>
          <a:xfrm>
            <a:off x="4922312" y="3303875"/>
            <a:ext cx="3576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24" name="Google Shape;624;p55"/>
          <p:cNvSpPr txBox="1"/>
          <p:nvPr>
            <p:ph hasCustomPrompt="1" idx="15" type="title"/>
          </p:nvPr>
        </p:nvSpPr>
        <p:spPr>
          <a:xfrm>
            <a:off x="4922312" y="1863625"/>
            <a:ext cx="3576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56"/>
          <p:cNvSpPr txBox="1"/>
          <p:nvPr>
            <p:ph type="title"/>
          </p:nvPr>
        </p:nvSpPr>
        <p:spPr>
          <a:xfrm>
            <a:off x="2980925" y="539500"/>
            <a:ext cx="32409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627" name="Google Shape;627;p56"/>
          <p:cNvSpPr txBox="1"/>
          <p:nvPr>
            <p:ph idx="1" type="subTitle"/>
          </p:nvPr>
        </p:nvSpPr>
        <p:spPr>
          <a:xfrm>
            <a:off x="2980925" y="1898238"/>
            <a:ext cx="40092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28" name="Google Shape;628;p56"/>
          <p:cNvSpPr txBox="1"/>
          <p:nvPr>
            <p:ph idx="2" type="subTitle"/>
          </p:nvPr>
        </p:nvSpPr>
        <p:spPr>
          <a:xfrm>
            <a:off x="2980925" y="2598163"/>
            <a:ext cx="4009200" cy="156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629" name="Google Shape;629;p56"/>
          <p:cNvSpPr/>
          <p:nvPr/>
        </p:nvSpPr>
        <p:spPr>
          <a:xfrm>
            <a:off x="7798758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56"/>
          <p:cNvSpPr/>
          <p:nvPr/>
        </p:nvSpPr>
        <p:spPr>
          <a:xfrm flipH="1" rot="5400000">
            <a:off x="141227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TWO_COLUMNS_2">
  <p:cSld name="TITLE_AND_TWO_COLUMNS_2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57"/>
          <p:cNvSpPr/>
          <p:nvPr/>
        </p:nvSpPr>
        <p:spPr>
          <a:xfrm flipH="1" rot="-5400000">
            <a:off x="4404615" y="1519307"/>
            <a:ext cx="3321695" cy="2806150"/>
          </a:xfrm>
          <a:custGeom>
            <a:rect b="b" l="l" r="r" t="t"/>
            <a:pathLst>
              <a:path extrusionOk="0" h="119678" w="141635">
                <a:moveTo>
                  <a:pt x="21729" y="0"/>
                </a:moveTo>
                <a:cubicBezTo>
                  <a:pt x="8419" y="0"/>
                  <a:pt x="1" y="14448"/>
                  <a:pt x="6713" y="26052"/>
                </a:cubicBezTo>
                <a:lnTo>
                  <a:pt x="55858" y="111032"/>
                </a:lnTo>
                <a:cubicBezTo>
                  <a:pt x="58930" y="116379"/>
                  <a:pt x="64618" y="119678"/>
                  <a:pt x="70875" y="119678"/>
                </a:cubicBezTo>
                <a:cubicBezTo>
                  <a:pt x="77018" y="119678"/>
                  <a:pt x="82706" y="116379"/>
                  <a:pt x="85777" y="111032"/>
                </a:cubicBezTo>
                <a:lnTo>
                  <a:pt x="134922" y="26052"/>
                </a:lnTo>
                <a:cubicBezTo>
                  <a:pt x="141634" y="14448"/>
                  <a:pt x="133216" y="0"/>
                  <a:pt x="11990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57"/>
          <p:cNvSpPr/>
          <p:nvPr/>
        </p:nvSpPr>
        <p:spPr>
          <a:xfrm rot="5400000">
            <a:off x="1417690" y="1519307"/>
            <a:ext cx="3321695" cy="2806150"/>
          </a:xfrm>
          <a:custGeom>
            <a:rect b="b" l="l" r="r" t="t"/>
            <a:pathLst>
              <a:path extrusionOk="0" h="119678" w="141635">
                <a:moveTo>
                  <a:pt x="21729" y="0"/>
                </a:moveTo>
                <a:cubicBezTo>
                  <a:pt x="8419" y="0"/>
                  <a:pt x="1" y="14448"/>
                  <a:pt x="6713" y="26052"/>
                </a:cubicBezTo>
                <a:lnTo>
                  <a:pt x="55858" y="111032"/>
                </a:lnTo>
                <a:cubicBezTo>
                  <a:pt x="58930" y="116379"/>
                  <a:pt x="64618" y="119678"/>
                  <a:pt x="70875" y="119678"/>
                </a:cubicBezTo>
                <a:cubicBezTo>
                  <a:pt x="77018" y="119678"/>
                  <a:pt x="82706" y="116379"/>
                  <a:pt x="85777" y="111032"/>
                </a:cubicBezTo>
                <a:lnTo>
                  <a:pt x="134922" y="26052"/>
                </a:lnTo>
                <a:cubicBezTo>
                  <a:pt x="141634" y="14448"/>
                  <a:pt x="133216" y="0"/>
                  <a:pt x="1199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57"/>
          <p:cNvSpPr txBox="1"/>
          <p:nvPr>
            <p:ph type="title"/>
          </p:nvPr>
        </p:nvSpPr>
        <p:spPr>
          <a:xfrm>
            <a:off x="2414850" y="539500"/>
            <a:ext cx="43143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35" name="Google Shape;635;p57"/>
          <p:cNvSpPr txBox="1"/>
          <p:nvPr>
            <p:ph idx="1" type="subTitle"/>
          </p:nvPr>
        </p:nvSpPr>
        <p:spPr>
          <a:xfrm>
            <a:off x="2621038" y="2683198"/>
            <a:ext cx="1524600" cy="2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36" name="Google Shape;636;p57"/>
          <p:cNvSpPr/>
          <p:nvPr/>
        </p:nvSpPr>
        <p:spPr>
          <a:xfrm flipH="1">
            <a:off x="-1116642" y="9088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57"/>
          <p:cNvSpPr/>
          <p:nvPr/>
        </p:nvSpPr>
        <p:spPr>
          <a:xfrm rot="-5400000">
            <a:off x="6237227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57"/>
          <p:cNvSpPr txBox="1"/>
          <p:nvPr>
            <p:ph idx="2" type="subTitle"/>
          </p:nvPr>
        </p:nvSpPr>
        <p:spPr>
          <a:xfrm>
            <a:off x="2621038" y="2983375"/>
            <a:ext cx="1524600" cy="69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39" name="Google Shape;639;p57"/>
          <p:cNvSpPr txBox="1"/>
          <p:nvPr>
            <p:ph idx="3" type="subTitle"/>
          </p:nvPr>
        </p:nvSpPr>
        <p:spPr>
          <a:xfrm>
            <a:off x="4998363" y="2683198"/>
            <a:ext cx="1524600" cy="2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40" name="Google Shape;640;p57"/>
          <p:cNvSpPr txBox="1"/>
          <p:nvPr>
            <p:ph idx="4" type="subTitle"/>
          </p:nvPr>
        </p:nvSpPr>
        <p:spPr>
          <a:xfrm>
            <a:off x="4998363" y="2983375"/>
            <a:ext cx="1524600" cy="69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4">
  <p:cSld name="CUSTOM_3"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58"/>
          <p:cNvSpPr txBox="1"/>
          <p:nvPr>
            <p:ph type="title"/>
          </p:nvPr>
        </p:nvSpPr>
        <p:spPr>
          <a:xfrm>
            <a:off x="3383250" y="539500"/>
            <a:ext cx="23775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43" name="Google Shape;643;p58"/>
          <p:cNvSpPr txBox="1"/>
          <p:nvPr>
            <p:ph idx="1" type="subTitle"/>
          </p:nvPr>
        </p:nvSpPr>
        <p:spPr>
          <a:xfrm>
            <a:off x="659800" y="1316320"/>
            <a:ext cx="19410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44" name="Google Shape;644;p58"/>
          <p:cNvSpPr txBox="1"/>
          <p:nvPr>
            <p:ph idx="2" type="subTitle"/>
          </p:nvPr>
        </p:nvSpPr>
        <p:spPr>
          <a:xfrm>
            <a:off x="4586463" y="1316320"/>
            <a:ext cx="19410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45" name="Google Shape;645;p58"/>
          <p:cNvSpPr txBox="1"/>
          <p:nvPr>
            <p:ph idx="3" type="subTitle"/>
          </p:nvPr>
        </p:nvSpPr>
        <p:spPr>
          <a:xfrm>
            <a:off x="2623138" y="3879199"/>
            <a:ext cx="19410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46" name="Google Shape;646;p58"/>
          <p:cNvSpPr txBox="1"/>
          <p:nvPr>
            <p:ph idx="4" type="subTitle"/>
          </p:nvPr>
        </p:nvSpPr>
        <p:spPr>
          <a:xfrm>
            <a:off x="6549788" y="3879199"/>
            <a:ext cx="19410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47" name="Google Shape;647;p58"/>
          <p:cNvSpPr/>
          <p:nvPr/>
        </p:nvSpPr>
        <p:spPr>
          <a:xfrm>
            <a:off x="0" y="4351000"/>
            <a:ext cx="607375" cy="792500"/>
          </a:xfrm>
          <a:custGeom>
            <a:rect b="b" l="l" r="r" t="t"/>
            <a:pathLst>
              <a:path extrusionOk="0" h="31700" w="24295">
                <a:moveTo>
                  <a:pt x="0" y="0"/>
                </a:moveTo>
                <a:lnTo>
                  <a:pt x="0" y="31700"/>
                </a:lnTo>
                <a:lnTo>
                  <a:pt x="6051" y="31700"/>
                </a:lnTo>
                <a:lnTo>
                  <a:pt x="24294" y="695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79324"/>
              </a:gs>
              <a:gs pos="100000">
                <a:srgbClr val="A45C0A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58"/>
          <p:cNvSpPr/>
          <p:nvPr/>
        </p:nvSpPr>
        <p:spPr>
          <a:xfrm>
            <a:off x="126450" y="4297500"/>
            <a:ext cx="3700600" cy="846000"/>
          </a:xfrm>
          <a:custGeom>
            <a:rect b="b" l="l" r="r" t="t"/>
            <a:pathLst>
              <a:path extrusionOk="0" h="33840" w="148024">
                <a:moveTo>
                  <a:pt x="29472" y="0"/>
                </a:moveTo>
                <a:cubicBezTo>
                  <a:pt x="26727" y="0"/>
                  <a:pt x="24076" y="1279"/>
                  <a:pt x="22399" y="3585"/>
                </a:cubicBezTo>
                <a:lnTo>
                  <a:pt x="1" y="33840"/>
                </a:lnTo>
                <a:lnTo>
                  <a:pt x="148024" y="33840"/>
                </a:lnTo>
                <a:lnTo>
                  <a:pt x="31881" y="334"/>
                </a:lnTo>
                <a:cubicBezTo>
                  <a:pt x="31085" y="109"/>
                  <a:pt x="30275" y="0"/>
                  <a:pt x="294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58"/>
          <p:cNvSpPr/>
          <p:nvPr/>
        </p:nvSpPr>
        <p:spPr>
          <a:xfrm>
            <a:off x="8536631" y="0"/>
            <a:ext cx="607375" cy="792500"/>
          </a:xfrm>
          <a:custGeom>
            <a:rect b="b" l="l" r="r" t="t"/>
            <a:pathLst>
              <a:path extrusionOk="0" h="31700" w="24295">
                <a:moveTo>
                  <a:pt x="18244" y="0"/>
                </a:moveTo>
                <a:lnTo>
                  <a:pt x="0" y="24746"/>
                </a:lnTo>
                <a:lnTo>
                  <a:pt x="24295" y="31700"/>
                </a:lnTo>
                <a:lnTo>
                  <a:pt x="24295" y="0"/>
                </a:lnTo>
                <a:close/>
              </a:path>
            </a:pathLst>
          </a:custGeom>
          <a:gradFill>
            <a:gsLst>
              <a:gs pos="0">
                <a:srgbClr val="B23363"/>
              </a:gs>
              <a:gs pos="100000">
                <a:srgbClr val="95265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58"/>
          <p:cNvSpPr/>
          <p:nvPr/>
        </p:nvSpPr>
        <p:spPr>
          <a:xfrm>
            <a:off x="5304525" y="0"/>
            <a:ext cx="3700600" cy="846000"/>
          </a:xfrm>
          <a:custGeom>
            <a:rect b="b" l="l" r="r" t="t"/>
            <a:pathLst>
              <a:path extrusionOk="0" h="33840" w="148024">
                <a:moveTo>
                  <a:pt x="1" y="0"/>
                </a:moveTo>
                <a:lnTo>
                  <a:pt x="116143" y="33506"/>
                </a:lnTo>
                <a:cubicBezTo>
                  <a:pt x="116940" y="33731"/>
                  <a:pt x="117750" y="33840"/>
                  <a:pt x="118553" y="33840"/>
                </a:cubicBezTo>
                <a:cubicBezTo>
                  <a:pt x="121302" y="33840"/>
                  <a:pt x="123969" y="32561"/>
                  <a:pt x="125716" y="30255"/>
                </a:cubicBezTo>
                <a:lnTo>
                  <a:pt x="14802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58"/>
          <p:cNvSpPr txBox="1"/>
          <p:nvPr>
            <p:ph hasCustomPrompt="1" idx="5" type="title"/>
          </p:nvPr>
        </p:nvSpPr>
        <p:spPr>
          <a:xfrm>
            <a:off x="3354083" y="2804200"/>
            <a:ext cx="4791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2" name="Google Shape;652;p58"/>
          <p:cNvSpPr txBox="1"/>
          <p:nvPr>
            <p:ph hasCustomPrompt="1" idx="6" type="title"/>
          </p:nvPr>
        </p:nvSpPr>
        <p:spPr>
          <a:xfrm>
            <a:off x="5317417" y="2804200"/>
            <a:ext cx="4791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3" name="Google Shape;653;p58"/>
          <p:cNvSpPr txBox="1"/>
          <p:nvPr>
            <p:ph hasCustomPrompt="1" idx="7" type="title"/>
          </p:nvPr>
        </p:nvSpPr>
        <p:spPr>
          <a:xfrm>
            <a:off x="7280750" y="2804200"/>
            <a:ext cx="4791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4" name="Google Shape;654;p58"/>
          <p:cNvSpPr txBox="1"/>
          <p:nvPr>
            <p:ph hasCustomPrompt="1" idx="8" type="title"/>
          </p:nvPr>
        </p:nvSpPr>
        <p:spPr>
          <a:xfrm>
            <a:off x="1390750" y="2804200"/>
            <a:ext cx="4791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- 2">
  <p:cSld name="CUSTOM_2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59"/>
          <p:cNvSpPr txBox="1"/>
          <p:nvPr>
            <p:ph type="title"/>
          </p:nvPr>
        </p:nvSpPr>
        <p:spPr>
          <a:xfrm>
            <a:off x="2980925" y="539500"/>
            <a:ext cx="30549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657" name="Google Shape;657;p59"/>
          <p:cNvSpPr txBox="1"/>
          <p:nvPr>
            <p:ph idx="1" type="subTitle"/>
          </p:nvPr>
        </p:nvSpPr>
        <p:spPr>
          <a:xfrm>
            <a:off x="2980925" y="1857414"/>
            <a:ext cx="36420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58" name="Google Shape;658;p59"/>
          <p:cNvSpPr txBox="1"/>
          <p:nvPr>
            <p:ph idx="2" type="subTitle"/>
          </p:nvPr>
        </p:nvSpPr>
        <p:spPr>
          <a:xfrm>
            <a:off x="2980925" y="2557364"/>
            <a:ext cx="3642000" cy="191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659" name="Google Shape;659;p59"/>
          <p:cNvSpPr/>
          <p:nvPr/>
        </p:nvSpPr>
        <p:spPr>
          <a:xfrm>
            <a:off x="7772608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59"/>
          <p:cNvSpPr/>
          <p:nvPr/>
        </p:nvSpPr>
        <p:spPr>
          <a:xfrm flipH="1" rot="5400000">
            <a:off x="39374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60"/>
          <p:cNvSpPr txBox="1"/>
          <p:nvPr>
            <p:ph type="title"/>
          </p:nvPr>
        </p:nvSpPr>
        <p:spPr>
          <a:xfrm>
            <a:off x="1983725" y="1243250"/>
            <a:ext cx="2721300" cy="18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b="0" sz="8500">
                <a:solidFill>
                  <a:schemeClr val="accent2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63" name="Google Shape;663;p60"/>
          <p:cNvSpPr txBox="1"/>
          <p:nvPr>
            <p:ph idx="1" type="subTitle"/>
          </p:nvPr>
        </p:nvSpPr>
        <p:spPr>
          <a:xfrm>
            <a:off x="1983725" y="3423550"/>
            <a:ext cx="2721300" cy="47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64" name="Google Shape;664;p60"/>
          <p:cNvSpPr/>
          <p:nvPr/>
        </p:nvSpPr>
        <p:spPr>
          <a:xfrm>
            <a:off x="5613832" y="250"/>
            <a:ext cx="4014681" cy="5143361"/>
          </a:xfrm>
          <a:custGeom>
            <a:rect b="b" l="l" r="r" t="t"/>
            <a:pathLst>
              <a:path extrusionOk="0" h="204772" w="159836">
                <a:moveTo>
                  <a:pt x="108985" y="0"/>
                </a:moveTo>
                <a:lnTo>
                  <a:pt x="3072" y="139245"/>
                </a:lnTo>
                <a:cubicBezTo>
                  <a:pt x="228" y="142999"/>
                  <a:pt x="1" y="148005"/>
                  <a:pt x="2504" y="151873"/>
                </a:cubicBezTo>
                <a:lnTo>
                  <a:pt x="36177" y="204772"/>
                </a:lnTo>
                <a:lnTo>
                  <a:pt x="159836" y="204772"/>
                </a:lnTo>
                <a:lnTo>
                  <a:pt x="1598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60"/>
          <p:cNvSpPr/>
          <p:nvPr/>
        </p:nvSpPr>
        <p:spPr>
          <a:xfrm>
            <a:off x="6485336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60"/>
          <p:cNvSpPr/>
          <p:nvPr/>
        </p:nvSpPr>
        <p:spPr>
          <a:xfrm>
            <a:off x="7353952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4"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61"/>
          <p:cNvSpPr txBox="1"/>
          <p:nvPr>
            <p:ph type="title"/>
          </p:nvPr>
        </p:nvSpPr>
        <p:spPr>
          <a:xfrm>
            <a:off x="2170200" y="539500"/>
            <a:ext cx="4803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669" name="Google Shape;669;p61"/>
          <p:cNvSpPr txBox="1"/>
          <p:nvPr>
            <p:ph idx="1" type="subTitle"/>
          </p:nvPr>
        </p:nvSpPr>
        <p:spPr>
          <a:xfrm>
            <a:off x="2793900" y="1857414"/>
            <a:ext cx="20883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70" name="Google Shape;670;p61"/>
          <p:cNvSpPr txBox="1"/>
          <p:nvPr>
            <p:ph idx="2" type="subTitle"/>
          </p:nvPr>
        </p:nvSpPr>
        <p:spPr>
          <a:xfrm flipH="1">
            <a:off x="5286913" y="2557364"/>
            <a:ext cx="2088300" cy="11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671" name="Google Shape;671;p61"/>
          <p:cNvSpPr txBox="1"/>
          <p:nvPr>
            <p:ph idx="3" type="subTitle"/>
          </p:nvPr>
        </p:nvSpPr>
        <p:spPr>
          <a:xfrm flipH="1">
            <a:off x="2793900" y="2557364"/>
            <a:ext cx="2088300" cy="11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672" name="Google Shape;672;p61"/>
          <p:cNvSpPr/>
          <p:nvPr/>
        </p:nvSpPr>
        <p:spPr>
          <a:xfrm flipH="1" rot="5400000">
            <a:off x="308683" y="-214935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61"/>
          <p:cNvSpPr/>
          <p:nvPr/>
        </p:nvSpPr>
        <p:spPr>
          <a:xfrm>
            <a:off x="7906633" y="644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61"/>
          <p:cNvSpPr/>
          <p:nvPr/>
        </p:nvSpPr>
        <p:spPr>
          <a:xfrm>
            <a:off x="8287633" y="1442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7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89" name="Google Shape;89;p7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7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7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7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7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94" name="Google Shape;94;p7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95" name="Google Shape;95;p7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7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7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7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100" name="Google Shape;100;p7"/>
          <p:cNvSpPr txBox="1"/>
          <p:nvPr>
            <p:ph type="title"/>
          </p:nvPr>
        </p:nvSpPr>
        <p:spPr>
          <a:xfrm>
            <a:off x="1031425" y="1149725"/>
            <a:ext cx="63210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103142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02" name="Google Shape;102;p7"/>
          <p:cNvSpPr txBox="1"/>
          <p:nvPr>
            <p:ph idx="2" type="body"/>
          </p:nvPr>
        </p:nvSpPr>
        <p:spPr>
          <a:xfrm>
            <a:off x="317327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03" name="Google Shape;103;p7"/>
          <p:cNvSpPr txBox="1"/>
          <p:nvPr>
            <p:ph idx="3" type="body"/>
          </p:nvPr>
        </p:nvSpPr>
        <p:spPr>
          <a:xfrm>
            <a:off x="531512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04" name="Google Shape;104;p7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62"/>
          <p:cNvSpPr txBox="1"/>
          <p:nvPr>
            <p:ph type="title"/>
          </p:nvPr>
        </p:nvSpPr>
        <p:spPr>
          <a:xfrm>
            <a:off x="1129883" y="1793850"/>
            <a:ext cx="3789000" cy="15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0" sz="7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77" name="Google Shape;677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3">
  <p:cSld name="CUSTOM_11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63"/>
          <p:cNvSpPr txBox="1"/>
          <p:nvPr>
            <p:ph type="title"/>
          </p:nvPr>
        </p:nvSpPr>
        <p:spPr>
          <a:xfrm>
            <a:off x="2671800" y="539500"/>
            <a:ext cx="38004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680" name="Google Shape;680;p63"/>
          <p:cNvSpPr txBox="1"/>
          <p:nvPr>
            <p:ph idx="1" type="subTitle"/>
          </p:nvPr>
        </p:nvSpPr>
        <p:spPr>
          <a:xfrm>
            <a:off x="1101919" y="2677750"/>
            <a:ext cx="1557300" cy="17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/>
            </a:lvl1pPr>
            <a:lvl2pPr lvl="1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3pPr>
            <a:lvl4pPr lvl="3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4pPr>
            <a:lvl5pPr lvl="4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5pPr>
            <a:lvl6pPr lvl="5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6pPr>
            <a:lvl7pPr lvl="6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7pPr>
            <a:lvl8pPr lvl="7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8pPr>
            <a:lvl9pPr lvl="8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9pPr>
          </a:lstStyle>
          <a:p/>
        </p:txBody>
      </p:sp>
      <p:sp>
        <p:nvSpPr>
          <p:cNvPr id="681" name="Google Shape;681;p63"/>
          <p:cNvSpPr txBox="1"/>
          <p:nvPr>
            <p:ph idx="2" type="subTitle"/>
          </p:nvPr>
        </p:nvSpPr>
        <p:spPr>
          <a:xfrm>
            <a:off x="1101919" y="3134359"/>
            <a:ext cx="15573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82" name="Google Shape;682;p63"/>
          <p:cNvSpPr txBox="1"/>
          <p:nvPr>
            <p:ph idx="3" type="subTitle"/>
          </p:nvPr>
        </p:nvSpPr>
        <p:spPr>
          <a:xfrm>
            <a:off x="2956919" y="2677750"/>
            <a:ext cx="1557300" cy="17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/>
            </a:lvl1pPr>
            <a:lvl2pPr lvl="1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3pPr>
            <a:lvl4pPr lvl="3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4pPr>
            <a:lvl5pPr lvl="4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5pPr>
            <a:lvl6pPr lvl="5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6pPr>
            <a:lvl7pPr lvl="6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7pPr>
            <a:lvl8pPr lvl="7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8pPr>
            <a:lvl9pPr lvl="8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9pPr>
          </a:lstStyle>
          <a:p/>
        </p:txBody>
      </p:sp>
      <p:sp>
        <p:nvSpPr>
          <p:cNvPr id="683" name="Google Shape;683;p63"/>
          <p:cNvSpPr txBox="1"/>
          <p:nvPr>
            <p:ph idx="4" type="subTitle"/>
          </p:nvPr>
        </p:nvSpPr>
        <p:spPr>
          <a:xfrm>
            <a:off x="2956919" y="3134359"/>
            <a:ext cx="15573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84" name="Google Shape;684;p63"/>
          <p:cNvSpPr txBox="1"/>
          <p:nvPr>
            <p:ph idx="5" type="subTitle"/>
          </p:nvPr>
        </p:nvSpPr>
        <p:spPr>
          <a:xfrm>
            <a:off x="4811906" y="2677750"/>
            <a:ext cx="1557300" cy="17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/>
            </a:lvl1pPr>
            <a:lvl2pPr lvl="1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3pPr>
            <a:lvl4pPr lvl="3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4pPr>
            <a:lvl5pPr lvl="4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5pPr>
            <a:lvl6pPr lvl="5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6pPr>
            <a:lvl7pPr lvl="6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7pPr>
            <a:lvl8pPr lvl="7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8pPr>
            <a:lvl9pPr lvl="8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9pPr>
          </a:lstStyle>
          <a:p/>
        </p:txBody>
      </p:sp>
      <p:sp>
        <p:nvSpPr>
          <p:cNvPr id="685" name="Google Shape;685;p63"/>
          <p:cNvSpPr txBox="1"/>
          <p:nvPr>
            <p:ph idx="6" type="subTitle"/>
          </p:nvPr>
        </p:nvSpPr>
        <p:spPr>
          <a:xfrm>
            <a:off x="4811906" y="3134359"/>
            <a:ext cx="15573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86" name="Google Shape;686;p63"/>
          <p:cNvSpPr txBox="1"/>
          <p:nvPr>
            <p:ph idx="7" type="subTitle"/>
          </p:nvPr>
        </p:nvSpPr>
        <p:spPr>
          <a:xfrm>
            <a:off x="6666894" y="2677750"/>
            <a:ext cx="1557300" cy="17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/>
            </a:lvl1pPr>
            <a:lvl2pPr lvl="1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3pPr>
            <a:lvl4pPr lvl="3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4pPr>
            <a:lvl5pPr lvl="4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5pPr>
            <a:lvl6pPr lvl="5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6pPr>
            <a:lvl7pPr lvl="6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7pPr>
            <a:lvl8pPr lvl="7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8pPr>
            <a:lvl9pPr lvl="8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9pPr>
          </a:lstStyle>
          <a:p/>
        </p:txBody>
      </p:sp>
      <p:sp>
        <p:nvSpPr>
          <p:cNvPr id="687" name="Google Shape;687;p63"/>
          <p:cNvSpPr txBox="1"/>
          <p:nvPr>
            <p:ph idx="8" type="subTitle"/>
          </p:nvPr>
        </p:nvSpPr>
        <p:spPr>
          <a:xfrm>
            <a:off x="6666894" y="3134359"/>
            <a:ext cx="15573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88" name="Google Shape;688;p63"/>
          <p:cNvSpPr/>
          <p:nvPr/>
        </p:nvSpPr>
        <p:spPr>
          <a:xfrm rot="-5400000">
            <a:off x="6520596" y="-2181640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63"/>
          <p:cNvSpPr/>
          <p:nvPr/>
        </p:nvSpPr>
        <p:spPr>
          <a:xfrm rot="5400000">
            <a:off x="629321" y="2813435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63"/>
          <p:cNvSpPr/>
          <p:nvPr/>
        </p:nvSpPr>
        <p:spPr>
          <a:xfrm rot="-5400000">
            <a:off x="5302321" y="-2536015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1">
  <p:cSld name="CUSTOM_12"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64"/>
          <p:cNvSpPr txBox="1"/>
          <p:nvPr>
            <p:ph type="title"/>
          </p:nvPr>
        </p:nvSpPr>
        <p:spPr>
          <a:xfrm>
            <a:off x="2128500" y="539500"/>
            <a:ext cx="48870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693" name="Google Shape;693;p64"/>
          <p:cNvSpPr/>
          <p:nvPr/>
        </p:nvSpPr>
        <p:spPr>
          <a:xfrm flipH="1" rot="5400000">
            <a:off x="1243333" y="-245564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64"/>
          <p:cNvSpPr/>
          <p:nvPr/>
        </p:nvSpPr>
        <p:spPr>
          <a:xfrm flipH="1" rot="5400000">
            <a:off x="47633" y="-223069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64"/>
          <p:cNvSpPr/>
          <p:nvPr/>
        </p:nvSpPr>
        <p:spPr>
          <a:xfrm flipH="1" rot="-5400000">
            <a:off x="6937658" y="3176828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8"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65"/>
          <p:cNvSpPr txBox="1"/>
          <p:nvPr>
            <p:ph type="title"/>
          </p:nvPr>
        </p:nvSpPr>
        <p:spPr>
          <a:xfrm>
            <a:off x="2988750" y="539500"/>
            <a:ext cx="31665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698" name="Google Shape;698;p65"/>
          <p:cNvSpPr txBox="1"/>
          <p:nvPr>
            <p:ph hasCustomPrompt="1" idx="2" type="title"/>
          </p:nvPr>
        </p:nvSpPr>
        <p:spPr>
          <a:xfrm>
            <a:off x="1646031" y="2213851"/>
            <a:ext cx="879300" cy="5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2100">
                <a:solidFill>
                  <a:schemeClr val="accent4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99" name="Google Shape;699;p65"/>
          <p:cNvSpPr txBox="1"/>
          <p:nvPr>
            <p:ph idx="1" type="subTitle"/>
          </p:nvPr>
        </p:nvSpPr>
        <p:spPr>
          <a:xfrm>
            <a:off x="1271275" y="3335951"/>
            <a:ext cx="16086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00" name="Google Shape;700;p65"/>
          <p:cNvSpPr txBox="1"/>
          <p:nvPr>
            <p:ph hasCustomPrompt="1" idx="3" type="title"/>
          </p:nvPr>
        </p:nvSpPr>
        <p:spPr>
          <a:xfrm>
            <a:off x="4136972" y="2213851"/>
            <a:ext cx="879300" cy="5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2100">
                <a:solidFill>
                  <a:schemeClr val="accent2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01" name="Google Shape;701;p65"/>
          <p:cNvSpPr txBox="1"/>
          <p:nvPr>
            <p:ph idx="4" type="subTitle"/>
          </p:nvPr>
        </p:nvSpPr>
        <p:spPr>
          <a:xfrm>
            <a:off x="3777213" y="3335951"/>
            <a:ext cx="16086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02" name="Google Shape;702;p65"/>
          <p:cNvSpPr txBox="1"/>
          <p:nvPr>
            <p:ph hasCustomPrompt="1" idx="5" type="title"/>
          </p:nvPr>
        </p:nvSpPr>
        <p:spPr>
          <a:xfrm>
            <a:off x="6628779" y="2213851"/>
            <a:ext cx="879300" cy="5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2100">
                <a:solidFill>
                  <a:schemeClr val="accent5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03" name="Google Shape;703;p65"/>
          <p:cNvSpPr txBox="1"/>
          <p:nvPr>
            <p:ph idx="6" type="subTitle"/>
          </p:nvPr>
        </p:nvSpPr>
        <p:spPr>
          <a:xfrm>
            <a:off x="6264125" y="3335951"/>
            <a:ext cx="16086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04" name="Google Shape;704;p65"/>
          <p:cNvSpPr/>
          <p:nvPr/>
        </p:nvSpPr>
        <p:spPr>
          <a:xfrm flipH="1" rot="5400000">
            <a:off x="907046" y="-2105440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65"/>
          <p:cNvSpPr/>
          <p:nvPr/>
        </p:nvSpPr>
        <p:spPr>
          <a:xfrm flipH="1" rot="-5400000">
            <a:off x="6682621" y="2809635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66"/>
          <p:cNvSpPr txBox="1"/>
          <p:nvPr>
            <p:ph hasCustomPrompt="1" type="title"/>
          </p:nvPr>
        </p:nvSpPr>
        <p:spPr>
          <a:xfrm>
            <a:off x="3628575" y="1699700"/>
            <a:ext cx="3276300" cy="16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0" sz="15000">
                <a:solidFill>
                  <a:schemeClr val="accent4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08" name="Google Shape;708;p66"/>
          <p:cNvSpPr txBox="1"/>
          <p:nvPr>
            <p:ph idx="1" type="subTitle"/>
          </p:nvPr>
        </p:nvSpPr>
        <p:spPr>
          <a:xfrm>
            <a:off x="3628575" y="3530250"/>
            <a:ext cx="3276300" cy="5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09" name="Google Shape;709;p66"/>
          <p:cNvSpPr/>
          <p:nvPr/>
        </p:nvSpPr>
        <p:spPr>
          <a:xfrm rot="-5400000">
            <a:off x="6403852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66"/>
          <p:cNvSpPr/>
          <p:nvPr/>
        </p:nvSpPr>
        <p:spPr>
          <a:xfrm flipH="1">
            <a:off x="-1283643" y="250"/>
            <a:ext cx="4014681" cy="5143361"/>
          </a:xfrm>
          <a:custGeom>
            <a:rect b="b" l="l" r="r" t="t"/>
            <a:pathLst>
              <a:path extrusionOk="0" h="204772" w="159836">
                <a:moveTo>
                  <a:pt x="108985" y="0"/>
                </a:moveTo>
                <a:lnTo>
                  <a:pt x="3072" y="139245"/>
                </a:lnTo>
                <a:cubicBezTo>
                  <a:pt x="228" y="142999"/>
                  <a:pt x="1" y="148005"/>
                  <a:pt x="2504" y="151873"/>
                </a:cubicBezTo>
                <a:lnTo>
                  <a:pt x="36177" y="204772"/>
                </a:lnTo>
                <a:lnTo>
                  <a:pt x="159836" y="204772"/>
                </a:lnTo>
                <a:lnTo>
                  <a:pt x="1598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66"/>
          <p:cNvSpPr/>
          <p:nvPr/>
        </p:nvSpPr>
        <p:spPr>
          <a:xfrm flipH="1">
            <a:off x="-1283620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66"/>
          <p:cNvSpPr/>
          <p:nvPr/>
        </p:nvSpPr>
        <p:spPr>
          <a:xfrm flipH="1">
            <a:off x="-1283598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5"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67"/>
          <p:cNvSpPr txBox="1"/>
          <p:nvPr>
            <p:ph type="title"/>
          </p:nvPr>
        </p:nvSpPr>
        <p:spPr>
          <a:xfrm>
            <a:off x="2610450" y="539500"/>
            <a:ext cx="39231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715" name="Google Shape;715;p67"/>
          <p:cNvSpPr txBox="1"/>
          <p:nvPr>
            <p:ph idx="1" type="subTitle"/>
          </p:nvPr>
        </p:nvSpPr>
        <p:spPr>
          <a:xfrm>
            <a:off x="637025" y="3443000"/>
            <a:ext cx="2335800" cy="23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16" name="Google Shape;716;p67"/>
          <p:cNvSpPr txBox="1"/>
          <p:nvPr>
            <p:ph idx="2" type="subTitle"/>
          </p:nvPr>
        </p:nvSpPr>
        <p:spPr>
          <a:xfrm>
            <a:off x="637025" y="3754550"/>
            <a:ext cx="2335800" cy="4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17" name="Google Shape;717;p67"/>
          <p:cNvSpPr txBox="1"/>
          <p:nvPr>
            <p:ph idx="3" type="subTitle"/>
          </p:nvPr>
        </p:nvSpPr>
        <p:spPr>
          <a:xfrm>
            <a:off x="3404100" y="3443000"/>
            <a:ext cx="2335800" cy="23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18" name="Google Shape;718;p67"/>
          <p:cNvSpPr txBox="1"/>
          <p:nvPr>
            <p:ph idx="4" type="subTitle"/>
          </p:nvPr>
        </p:nvSpPr>
        <p:spPr>
          <a:xfrm>
            <a:off x="3404100" y="3754550"/>
            <a:ext cx="2335800" cy="4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19" name="Google Shape;719;p67"/>
          <p:cNvSpPr txBox="1"/>
          <p:nvPr>
            <p:ph idx="5" type="subTitle"/>
          </p:nvPr>
        </p:nvSpPr>
        <p:spPr>
          <a:xfrm>
            <a:off x="6171175" y="3443000"/>
            <a:ext cx="2335800" cy="23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20" name="Google Shape;720;p67"/>
          <p:cNvSpPr txBox="1"/>
          <p:nvPr>
            <p:ph idx="6" type="subTitle"/>
          </p:nvPr>
        </p:nvSpPr>
        <p:spPr>
          <a:xfrm>
            <a:off x="6171175" y="3754550"/>
            <a:ext cx="2335800" cy="4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21" name="Google Shape;721;p67"/>
          <p:cNvSpPr/>
          <p:nvPr/>
        </p:nvSpPr>
        <p:spPr>
          <a:xfrm flipH="1" rot="5400000">
            <a:off x="949452" y="-2429214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rgbClr val="DE59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67"/>
          <p:cNvSpPr/>
          <p:nvPr/>
        </p:nvSpPr>
        <p:spPr>
          <a:xfrm flipH="1" rot="10800000">
            <a:off x="8102871" y="-215990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5">
  <p:cSld name="CUSTOM_13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68"/>
          <p:cNvSpPr txBox="1"/>
          <p:nvPr>
            <p:ph type="title"/>
          </p:nvPr>
        </p:nvSpPr>
        <p:spPr>
          <a:xfrm>
            <a:off x="2512050" y="539500"/>
            <a:ext cx="41199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725" name="Google Shape;725;p68"/>
          <p:cNvSpPr txBox="1"/>
          <p:nvPr>
            <p:ph idx="1" type="subTitle"/>
          </p:nvPr>
        </p:nvSpPr>
        <p:spPr>
          <a:xfrm>
            <a:off x="996700" y="1906588"/>
            <a:ext cx="2207400" cy="2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26" name="Google Shape;726;p68"/>
          <p:cNvSpPr txBox="1"/>
          <p:nvPr>
            <p:ph idx="2" type="subTitle"/>
          </p:nvPr>
        </p:nvSpPr>
        <p:spPr>
          <a:xfrm>
            <a:off x="996700" y="2232138"/>
            <a:ext cx="22074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27" name="Google Shape;727;p68"/>
          <p:cNvSpPr txBox="1"/>
          <p:nvPr>
            <p:ph idx="3" type="subTitle"/>
          </p:nvPr>
        </p:nvSpPr>
        <p:spPr>
          <a:xfrm>
            <a:off x="996700" y="3342450"/>
            <a:ext cx="2207400" cy="2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28" name="Google Shape;728;p68"/>
          <p:cNvSpPr txBox="1"/>
          <p:nvPr>
            <p:ph idx="4" type="subTitle"/>
          </p:nvPr>
        </p:nvSpPr>
        <p:spPr>
          <a:xfrm>
            <a:off x="996700" y="3668000"/>
            <a:ext cx="22074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29" name="Google Shape;729;p68"/>
          <p:cNvSpPr txBox="1"/>
          <p:nvPr>
            <p:ph idx="5" type="subTitle"/>
          </p:nvPr>
        </p:nvSpPr>
        <p:spPr>
          <a:xfrm>
            <a:off x="5939900" y="1906588"/>
            <a:ext cx="2207400" cy="2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30" name="Google Shape;730;p68"/>
          <p:cNvSpPr txBox="1"/>
          <p:nvPr>
            <p:ph idx="6" type="subTitle"/>
          </p:nvPr>
        </p:nvSpPr>
        <p:spPr>
          <a:xfrm>
            <a:off x="5939900" y="2232138"/>
            <a:ext cx="22074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31" name="Google Shape;731;p68"/>
          <p:cNvSpPr txBox="1"/>
          <p:nvPr>
            <p:ph idx="7" type="subTitle"/>
          </p:nvPr>
        </p:nvSpPr>
        <p:spPr>
          <a:xfrm>
            <a:off x="5939900" y="3342450"/>
            <a:ext cx="2207400" cy="2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32" name="Google Shape;732;p68"/>
          <p:cNvSpPr txBox="1"/>
          <p:nvPr>
            <p:ph idx="8" type="subTitle"/>
          </p:nvPr>
        </p:nvSpPr>
        <p:spPr>
          <a:xfrm>
            <a:off x="5939900" y="3668000"/>
            <a:ext cx="22074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33" name="Google Shape;733;p68"/>
          <p:cNvSpPr/>
          <p:nvPr/>
        </p:nvSpPr>
        <p:spPr>
          <a:xfrm rot="-5400000">
            <a:off x="5686433" y="-245564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68"/>
          <p:cNvSpPr/>
          <p:nvPr/>
        </p:nvSpPr>
        <p:spPr>
          <a:xfrm rot="-5400000">
            <a:off x="6882133" y="-223069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68"/>
          <p:cNvSpPr/>
          <p:nvPr/>
        </p:nvSpPr>
        <p:spPr>
          <a:xfrm flipH="1" rot="5400000">
            <a:off x="141227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4"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69"/>
          <p:cNvSpPr txBox="1"/>
          <p:nvPr>
            <p:ph type="title"/>
          </p:nvPr>
        </p:nvSpPr>
        <p:spPr>
          <a:xfrm>
            <a:off x="3117750" y="539500"/>
            <a:ext cx="29085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738" name="Google Shape;738;p69"/>
          <p:cNvSpPr txBox="1"/>
          <p:nvPr>
            <p:ph idx="1" type="subTitle"/>
          </p:nvPr>
        </p:nvSpPr>
        <p:spPr>
          <a:xfrm>
            <a:off x="637025" y="1914525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39" name="Google Shape;739;p69"/>
          <p:cNvSpPr txBox="1"/>
          <p:nvPr>
            <p:ph idx="2" type="subTitle"/>
          </p:nvPr>
        </p:nvSpPr>
        <p:spPr>
          <a:xfrm>
            <a:off x="637025" y="2265424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40" name="Google Shape;740;p69"/>
          <p:cNvSpPr txBox="1"/>
          <p:nvPr>
            <p:ph idx="3" type="subTitle"/>
          </p:nvPr>
        </p:nvSpPr>
        <p:spPr>
          <a:xfrm>
            <a:off x="3418800" y="1914525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41" name="Google Shape;741;p69"/>
          <p:cNvSpPr txBox="1"/>
          <p:nvPr>
            <p:ph idx="4" type="subTitle"/>
          </p:nvPr>
        </p:nvSpPr>
        <p:spPr>
          <a:xfrm>
            <a:off x="3418800" y="2265424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42" name="Google Shape;742;p69"/>
          <p:cNvSpPr txBox="1"/>
          <p:nvPr>
            <p:ph idx="5" type="subTitle"/>
          </p:nvPr>
        </p:nvSpPr>
        <p:spPr>
          <a:xfrm>
            <a:off x="6200575" y="1914525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43" name="Google Shape;743;p69"/>
          <p:cNvSpPr txBox="1"/>
          <p:nvPr>
            <p:ph idx="6" type="subTitle"/>
          </p:nvPr>
        </p:nvSpPr>
        <p:spPr>
          <a:xfrm>
            <a:off x="6200575" y="2265424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44" name="Google Shape;744;p69"/>
          <p:cNvSpPr txBox="1"/>
          <p:nvPr>
            <p:ph idx="7" type="subTitle"/>
          </p:nvPr>
        </p:nvSpPr>
        <p:spPr>
          <a:xfrm>
            <a:off x="637025" y="3740100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45" name="Google Shape;745;p69"/>
          <p:cNvSpPr txBox="1"/>
          <p:nvPr>
            <p:ph idx="8" type="subTitle"/>
          </p:nvPr>
        </p:nvSpPr>
        <p:spPr>
          <a:xfrm>
            <a:off x="637025" y="4090999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46" name="Google Shape;746;p69"/>
          <p:cNvSpPr txBox="1"/>
          <p:nvPr>
            <p:ph idx="9" type="subTitle"/>
          </p:nvPr>
        </p:nvSpPr>
        <p:spPr>
          <a:xfrm>
            <a:off x="3418800" y="3740100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47" name="Google Shape;747;p69"/>
          <p:cNvSpPr txBox="1"/>
          <p:nvPr>
            <p:ph idx="13" type="subTitle"/>
          </p:nvPr>
        </p:nvSpPr>
        <p:spPr>
          <a:xfrm>
            <a:off x="3418800" y="4090999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48" name="Google Shape;748;p69"/>
          <p:cNvSpPr txBox="1"/>
          <p:nvPr>
            <p:ph idx="14" type="subTitle"/>
          </p:nvPr>
        </p:nvSpPr>
        <p:spPr>
          <a:xfrm>
            <a:off x="6200575" y="3740100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49" name="Google Shape;749;p69"/>
          <p:cNvSpPr txBox="1"/>
          <p:nvPr>
            <p:ph idx="15" type="subTitle"/>
          </p:nvPr>
        </p:nvSpPr>
        <p:spPr>
          <a:xfrm>
            <a:off x="6200575" y="4090999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50" name="Google Shape;750;p69"/>
          <p:cNvSpPr/>
          <p:nvPr/>
        </p:nvSpPr>
        <p:spPr>
          <a:xfrm flipH="1" rot="5400000">
            <a:off x="568452" y="-2353014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rgbClr val="DE59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69"/>
          <p:cNvSpPr/>
          <p:nvPr/>
        </p:nvSpPr>
        <p:spPr>
          <a:xfrm>
            <a:off x="8430777" y="-2359889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- 3">
  <p:cSld name="CUSTOM_7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70"/>
          <p:cNvSpPr txBox="1"/>
          <p:nvPr>
            <p:ph type="title"/>
          </p:nvPr>
        </p:nvSpPr>
        <p:spPr>
          <a:xfrm>
            <a:off x="1289100" y="1763125"/>
            <a:ext cx="25383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solidFill>
                  <a:schemeClr val="accent2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54" name="Google Shape;754;p70"/>
          <p:cNvSpPr txBox="1"/>
          <p:nvPr>
            <p:ph idx="1" type="subTitle"/>
          </p:nvPr>
        </p:nvSpPr>
        <p:spPr>
          <a:xfrm>
            <a:off x="1288960" y="2426388"/>
            <a:ext cx="2538300" cy="13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55" name="Google Shape;755;p70"/>
          <p:cNvSpPr/>
          <p:nvPr/>
        </p:nvSpPr>
        <p:spPr>
          <a:xfrm flipH="1" rot="5400000">
            <a:off x="1624333" y="-245564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70"/>
          <p:cNvSpPr/>
          <p:nvPr/>
        </p:nvSpPr>
        <p:spPr>
          <a:xfrm flipH="1" rot="5400000">
            <a:off x="428633" y="-223069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70"/>
          <p:cNvSpPr/>
          <p:nvPr/>
        </p:nvSpPr>
        <p:spPr>
          <a:xfrm flipH="1" rot="-5400000">
            <a:off x="6937658" y="3176828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6">
  <p:cSld name="CUSTOM_16"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71"/>
          <p:cNvSpPr txBox="1"/>
          <p:nvPr>
            <p:ph type="title"/>
          </p:nvPr>
        </p:nvSpPr>
        <p:spPr>
          <a:xfrm>
            <a:off x="3429600" y="539500"/>
            <a:ext cx="22848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760" name="Google Shape;760;p71"/>
          <p:cNvSpPr txBox="1"/>
          <p:nvPr>
            <p:ph idx="1" type="subTitle"/>
          </p:nvPr>
        </p:nvSpPr>
        <p:spPr>
          <a:xfrm>
            <a:off x="2231855" y="1921851"/>
            <a:ext cx="2073000" cy="21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61" name="Google Shape;761;p71"/>
          <p:cNvSpPr txBox="1"/>
          <p:nvPr>
            <p:ph idx="2" type="subTitle"/>
          </p:nvPr>
        </p:nvSpPr>
        <p:spPr>
          <a:xfrm>
            <a:off x="2231855" y="2214801"/>
            <a:ext cx="2073000" cy="2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62" name="Google Shape;762;p71"/>
          <p:cNvSpPr txBox="1"/>
          <p:nvPr>
            <p:ph idx="3" type="subTitle"/>
          </p:nvPr>
        </p:nvSpPr>
        <p:spPr>
          <a:xfrm>
            <a:off x="5850905" y="1921851"/>
            <a:ext cx="2073000" cy="21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63" name="Google Shape;763;p71"/>
          <p:cNvSpPr txBox="1"/>
          <p:nvPr>
            <p:ph idx="4" type="subTitle"/>
          </p:nvPr>
        </p:nvSpPr>
        <p:spPr>
          <a:xfrm>
            <a:off x="5850905" y="2214801"/>
            <a:ext cx="2073000" cy="2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64" name="Google Shape;764;p71"/>
          <p:cNvSpPr txBox="1"/>
          <p:nvPr>
            <p:ph idx="5" type="subTitle"/>
          </p:nvPr>
        </p:nvSpPr>
        <p:spPr>
          <a:xfrm>
            <a:off x="2231855" y="3574001"/>
            <a:ext cx="2073000" cy="21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65" name="Google Shape;765;p71"/>
          <p:cNvSpPr txBox="1"/>
          <p:nvPr>
            <p:ph idx="6" type="subTitle"/>
          </p:nvPr>
        </p:nvSpPr>
        <p:spPr>
          <a:xfrm>
            <a:off x="2231855" y="3866951"/>
            <a:ext cx="2073000" cy="2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66" name="Google Shape;766;p71"/>
          <p:cNvSpPr txBox="1"/>
          <p:nvPr>
            <p:ph idx="7" type="subTitle"/>
          </p:nvPr>
        </p:nvSpPr>
        <p:spPr>
          <a:xfrm>
            <a:off x="5850905" y="3574001"/>
            <a:ext cx="2073000" cy="21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67" name="Google Shape;767;p71"/>
          <p:cNvSpPr txBox="1"/>
          <p:nvPr>
            <p:ph idx="8" type="subTitle"/>
          </p:nvPr>
        </p:nvSpPr>
        <p:spPr>
          <a:xfrm>
            <a:off x="5850905" y="3866951"/>
            <a:ext cx="2073000" cy="2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68" name="Google Shape;768;p71"/>
          <p:cNvSpPr/>
          <p:nvPr/>
        </p:nvSpPr>
        <p:spPr>
          <a:xfrm>
            <a:off x="7951158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71"/>
          <p:cNvSpPr/>
          <p:nvPr/>
        </p:nvSpPr>
        <p:spPr>
          <a:xfrm flipH="1" rot="5400000">
            <a:off x="720852" y="-2200614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8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07" name="Google Shape;107;p8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8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8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112" name="Google Shape;112;p8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13" name="Google Shape;113;p8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8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118" name="Google Shape;118;p8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9" name="Google Shape;119;p8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72"/>
          <p:cNvSpPr txBox="1"/>
          <p:nvPr>
            <p:ph idx="1" type="subTitle"/>
          </p:nvPr>
        </p:nvSpPr>
        <p:spPr>
          <a:xfrm>
            <a:off x="2857500" y="1688238"/>
            <a:ext cx="3429000" cy="12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72" name="Google Shape;772;p72"/>
          <p:cNvSpPr txBox="1"/>
          <p:nvPr>
            <p:ph type="ctrTitle"/>
          </p:nvPr>
        </p:nvSpPr>
        <p:spPr>
          <a:xfrm>
            <a:off x="2722350" y="539500"/>
            <a:ext cx="3699300" cy="9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b="0" sz="7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2pPr>
            <a:lvl3pPr lvl="2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3pPr>
            <a:lvl4pPr lvl="3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4pPr>
            <a:lvl5pPr lvl="4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5pPr>
            <a:lvl6pPr lvl="5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6pPr>
            <a:lvl7pPr lvl="6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7pPr>
            <a:lvl8pPr lvl="7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8pPr>
            <a:lvl9pPr lvl="8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73" name="Google Shape;773;p72"/>
          <p:cNvSpPr txBox="1"/>
          <p:nvPr/>
        </p:nvSpPr>
        <p:spPr>
          <a:xfrm>
            <a:off x="2875650" y="3751013"/>
            <a:ext cx="33927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CREDITS</a:t>
            </a:r>
            <a:r>
              <a:rPr lang="en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: This presentation template was created by </a:t>
            </a:r>
            <a:r>
              <a:rPr b="1" lang="en" sz="1200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b="1" lang="en" sz="1200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b="1" lang="en" sz="1200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4" name="Google Shape;774;p72"/>
          <p:cNvSpPr/>
          <p:nvPr/>
        </p:nvSpPr>
        <p:spPr>
          <a:xfrm flipH="1">
            <a:off x="-1817020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72"/>
          <p:cNvSpPr/>
          <p:nvPr/>
        </p:nvSpPr>
        <p:spPr>
          <a:xfrm rot="-5400000">
            <a:off x="6784852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- 2">
  <p:cSld name="CUSTOM_17"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73"/>
          <p:cNvSpPr txBox="1"/>
          <p:nvPr>
            <p:ph type="title"/>
          </p:nvPr>
        </p:nvSpPr>
        <p:spPr>
          <a:xfrm>
            <a:off x="3219150" y="539500"/>
            <a:ext cx="27057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778" name="Google Shape;778;p73"/>
          <p:cNvSpPr txBox="1"/>
          <p:nvPr>
            <p:ph idx="1" type="subTitle"/>
          </p:nvPr>
        </p:nvSpPr>
        <p:spPr>
          <a:xfrm>
            <a:off x="1278525" y="1572838"/>
            <a:ext cx="2976000" cy="2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79" name="Google Shape;779;p73"/>
          <p:cNvSpPr txBox="1"/>
          <p:nvPr>
            <p:ph idx="2" type="subTitle"/>
          </p:nvPr>
        </p:nvSpPr>
        <p:spPr>
          <a:xfrm>
            <a:off x="1278525" y="1915563"/>
            <a:ext cx="2976000" cy="15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780" name="Google Shape;780;p73"/>
          <p:cNvSpPr txBox="1"/>
          <p:nvPr>
            <p:ph idx="3" type="subTitle"/>
          </p:nvPr>
        </p:nvSpPr>
        <p:spPr>
          <a:xfrm>
            <a:off x="4889475" y="1572838"/>
            <a:ext cx="2976000" cy="2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81" name="Google Shape;781;p73"/>
          <p:cNvSpPr txBox="1"/>
          <p:nvPr>
            <p:ph idx="4" type="subTitle"/>
          </p:nvPr>
        </p:nvSpPr>
        <p:spPr>
          <a:xfrm>
            <a:off x="4889475" y="1915563"/>
            <a:ext cx="29760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782" name="Google Shape;782;p73"/>
          <p:cNvSpPr txBox="1"/>
          <p:nvPr>
            <p:ph idx="5" type="subTitle"/>
          </p:nvPr>
        </p:nvSpPr>
        <p:spPr>
          <a:xfrm>
            <a:off x="4889475" y="2832838"/>
            <a:ext cx="2976000" cy="2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83" name="Google Shape;783;p73"/>
          <p:cNvSpPr txBox="1"/>
          <p:nvPr>
            <p:ph idx="6" type="subTitle"/>
          </p:nvPr>
        </p:nvSpPr>
        <p:spPr>
          <a:xfrm>
            <a:off x="4889475" y="3175563"/>
            <a:ext cx="2976000" cy="10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784" name="Google Shape;784;p73"/>
          <p:cNvSpPr/>
          <p:nvPr/>
        </p:nvSpPr>
        <p:spPr>
          <a:xfrm rot="-5400000">
            <a:off x="5686433" y="-245564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73"/>
          <p:cNvSpPr/>
          <p:nvPr/>
        </p:nvSpPr>
        <p:spPr>
          <a:xfrm rot="-5400000">
            <a:off x="6882133" y="-223069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73"/>
          <p:cNvSpPr/>
          <p:nvPr/>
        </p:nvSpPr>
        <p:spPr>
          <a:xfrm rot="5400000">
            <a:off x="921983" y="2771603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7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89" name="Google Shape;789;p7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90" name="Google Shape;790;p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oogle Shape;121;p9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22" name="Google Shape;122;p9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9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9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9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9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127" name="Google Shape;127;p9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28" name="Google Shape;128;p9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9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9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9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133" name="Google Shape;133;p9"/>
          <p:cNvSpPr txBox="1"/>
          <p:nvPr>
            <p:ph idx="1" type="body"/>
          </p:nvPr>
        </p:nvSpPr>
        <p:spPr>
          <a:xfrm>
            <a:off x="1097775" y="4025300"/>
            <a:ext cx="6948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37" name="Google Shape;137;p10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0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0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0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142" name="Google Shape;142;p10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43" name="Google Shape;143;p10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0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0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0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0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148" name="Google Shape;148;p10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6.xml"/><Relationship Id="rId22" Type="http://schemas.openxmlformats.org/officeDocument/2006/relationships/slideLayout" Target="../slideLayouts/slideLayout58.xml"/><Relationship Id="rId21" Type="http://schemas.openxmlformats.org/officeDocument/2006/relationships/slideLayout" Target="../slideLayouts/slideLayout57.xml"/><Relationship Id="rId24" Type="http://schemas.openxmlformats.org/officeDocument/2006/relationships/slideLayout" Target="../slideLayouts/slideLayout60.xml"/><Relationship Id="rId23" Type="http://schemas.openxmlformats.org/officeDocument/2006/relationships/slideLayout" Target="../slideLayouts/slideLayout59.xml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26" Type="http://schemas.openxmlformats.org/officeDocument/2006/relationships/slideLayout" Target="../slideLayouts/slideLayout62.xml"/><Relationship Id="rId25" Type="http://schemas.openxmlformats.org/officeDocument/2006/relationships/slideLayout" Target="../slideLayouts/slideLayout61.xml"/><Relationship Id="rId28" Type="http://schemas.openxmlformats.org/officeDocument/2006/relationships/slideLayout" Target="../slideLayouts/slideLayout64.xml"/><Relationship Id="rId27" Type="http://schemas.openxmlformats.org/officeDocument/2006/relationships/slideLayout" Target="../slideLayouts/slideLayout63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29" Type="http://schemas.openxmlformats.org/officeDocument/2006/relationships/slideLayout" Target="../slideLayouts/slideLayout65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Relationship Id="rId31" Type="http://schemas.openxmlformats.org/officeDocument/2006/relationships/slideLayout" Target="../slideLayouts/slideLayout67.xml"/><Relationship Id="rId30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47.xml"/><Relationship Id="rId33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46.xml"/><Relationship Id="rId32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49.xml"/><Relationship Id="rId35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48.xml"/><Relationship Id="rId34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51.xml"/><Relationship Id="rId37" Type="http://schemas.openxmlformats.org/officeDocument/2006/relationships/theme" Target="../theme/theme3.xml"/><Relationship Id="rId14" Type="http://schemas.openxmlformats.org/officeDocument/2006/relationships/slideLayout" Target="../slideLayouts/slideLayout50.xml"/><Relationship Id="rId36" Type="http://schemas.openxmlformats.org/officeDocument/2006/relationships/slideLayout" Target="../slideLayouts/slideLayout72.xml"/><Relationship Id="rId17" Type="http://schemas.openxmlformats.org/officeDocument/2006/relationships/slideLayout" Target="../slideLayouts/slideLayout53.xml"/><Relationship Id="rId16" Type="http://schemas.openxmlformats.org/officeDocument/2006/relationships/slideLayout" Target="../slideLayouts/slideLayout52.xml"/><Relationship Id="rId19" Type="http://schemas.openxmlformats.org/officeDocument/2006/relationships/slideLayout" Target="../slideLayouts/slideLayout55.xml"/><Relationship Id="rId18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»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●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○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■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8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400" name="Google Shape;400;p38"/>
          <p:cNvSpPr txBox="1"/>
          <p:nvPr>
            <p:ph idx="1" type="body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»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●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○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■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401" name="Google Shape;401;p38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700" r:id="rId17"/>
    <p:sldLayoutId id="2147483701" r:id="rId18"/>
    <p:sldLayoutId id="2147483702" r:id="rId19"/>
    <p:sldLayoutId id="2147483703" r:id="rId20"/>
    <p:sldLayoutId id="2147483704" r:id="rId21"/>
    <p:sldLayoutId id="2147483705" r:id="rId22"/>
    <p:sldLayoutId id="2147483706" r:id="rId23"/>
    <p:sldLayoutId id="2147483707" r:id="rId24"/>
    <p:sldLayoutId id="2147483708" r:id="rId25"/>
    <p:sldLayoutId id="2147483709" r:id="rId26"/>
    <p:sldLayoutId id="2147483710" r:id="rId27"/>
    <p:sldLayoutId id="2147483711" r:id="rId28"/>
    <p:sldLayoutId id="2147483712" r:id="rId29"/>
    <p:sldLayoutId id="2147483713" r:id="rId30"/>
    <p:sldLayoutId id="2147483714" r:id="rId31"/>
    <p:sldLayoutId id="2147483715" r:id="rId32"/>
    <p:sldLayoutId id="2147483716" r:id="rId33"/>
    <p:sldLayoutId id="2147483717" r:id="rId34"/>
    <p:sldLayoutId id="2147483718" r:id="rId35"/>
    <p:sldLayoutId id="2147483719" r:id="rId36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75"/>
          <p:cNvSpPr txBox="1"/>
          <p:nvPr>
            <p:ph type="ctrTitle"/>
          </p:nvPr>
        </p:nvSpPr>
        <p:spPr>
          <a:xfrm>
            <a:off x="2050800" y="2711281"/>
            <a:ext cx="5042400" cy="83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Interfacing TM4C123GH6PM microcontroller with NEO-6 GPS Module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96" name="Google Shape;796;p75"/>
          <p:cNvSpPr txBox="1"/>
          <p:nvPr/>
        </p:nvSpPr>
        <p:spPr>
          <a:xfrm>
            <a:off x="2618838" y="3749075"/>
            <a:ext cx="3906300" cy="8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EE23DP001: Aditya Shirodkar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EE23MS006: Prasanth Pithanisetty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EECE Department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97" name="Google Shape;797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8085" y="581500"/>
            <a:ext cx="2167824" cy="181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76"/>
          <p:cNvSpPr txBox="1"/>
          <p:nvPr>
            <p:ph type="title"/>
          </p:nvPr>
        </p:nvSpPr>
        <p:spPr>
          <a:xfrm>
            <a:off x="1749600" y="495325"/>
            <a:ext cx="56448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Initialisation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03" name="Google Shape;803;p76"/>
          <p:cNvSpPr txBox="1"/>
          <p:nvPr/>
        </p:nvSpPr>
        <p:spPr>
          <a:xfrm>
            <a:off x="166150" y="996925"/>
            <a:ext cx="57843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Configure Port E corresponding to UART module 5 for interfacing with GPS module.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From the NEO-6 GPS Module datasheet, it is seen that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By default, the module transmits through UART with 9600 Baud, 8 bits, no parity bit, 1 stop bit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On start-up, the module transmits data in a preset default configuration.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It follows NMEA protocol; sends data in GSV, RMC, GSA, GGA, GLL, VTG and TXT formats.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Hence, UART Module 5 is configured at 9600 Baud, 8 bits, no parity bit, 1 stop bit.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UART Module 0 is configured at 9600 Baud, 8 bits, no parity bit, 1 stop bit.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CodeComposerStudio serial monitor is set to same parameters (9600 Baud, 8 bits, no parity bit, 1 stop bit).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04" name="Google Shape;804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3775" y="998338"/>
            <a:ext cx="2301748" cy="3146824"/>
          </a:xfrm>
          <a:prstGeom prst="rect">
            <a:avLst/>
          </a:prstGeom>
          <a:noFill/>
          <a:ln>
            <a:noFill/>
          </a:ln>
        </p:spPr>
      </p:pic>
      <p:sp>
        <p:nvSpPr>
          <p:cNvPr id="805" name="Google Shape;805;p76"/>
          <p:cNvSpPr txBox="1"/>
          <p:nvPr/>
        </p:nvSpPr>
        <p:spPr>
          <a:xfrm>
            <a:off x="6055300" y="4291275"/>
            <a:ext cx="29187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Using PE4, PE5; UART Module 5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PE4 = Rx; PE5 = Tx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77"/>
          <p:cNvSpPr txBox="1"/>
          <p:nvPr>
            <p:ph type="title"/>
          </p:nvPr>
        </p:nvSpPr>
        <p:spPr>
          <a:xfrm>
            <a:off x="315413" y="344475"/>
            <a:ext cx="56448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Stateflow Diagram: GPGLL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11" name="Google Shape;811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425" y="1402775"/>
            <a:ext cx="5774774" cy="2796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2" name="Google Shape;812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5200" y="485637"/>
            <a:ext cx="2758725" cy="4630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78"/>
          <p:cNvSpPr txBox="1"/>
          <p:nvPr>
            <p:ph type="title"/>
          </p:nvPr>
        </p:nvSpPr>
        <p:spPr>
          <a:xfrm>
            <a:off x="1749588" y="0"/>
            <a:ext cx="56448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Output: GPGLL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18" name="Google Shape;818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075" y="501600"/>
            <a:ext cx="8463859" cy="464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79"/>
          <p:cNvSpPr txBox="1"/>
          <p:nvPr>
            <p:ph type="title"/>
          </p:nvPr>
        </p:nvSpPr>
        <p:spPr>
          <a:xfrm>
            <a:off x="280700" y="427450"/>
            <a:ext cx="56448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Stateflow Diagram: GPRMC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24" name="Google Shape;824;p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53800" y="459950"/>
            <a:ext cx="2762550" cy="463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5" name="Google Shape;825;p7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1149325"/>
            <a:ext cx="5901400" cy="37813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80"/>
          <p:cNvSpPr txBox="1"/>
          <p:nvPr>
            <p:ph type="title"/>
          </p:nvPr>
        </p:nvSpPr>
        <p:spPr>
          <a:xfrm>
            <a:off x="1749588" y="0"/>
            <a:ext cx="56448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Output: GPRMC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31" name="Google Shape;831;p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0075" y="501600"/>
            <a:ext cx="8463859" cy="464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81"/>
          <p:cNvSpPr txBox="1"/>
          <p:nvPr>
            <p:ph type="title"/>
          </p:nvPr>
        </p:nvSpPr>
        <p:spPr>
          <a:xfrm>
            <a:off x="2512050" y="539500"/>
            <a:ext cx="41199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Output: Verification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37" name="Google Shape;837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113" y="501600"/>
            <a:ext cx="7259776" cy="3767400"/>
          </a:xfrm>
          <a:prstGeom prst="rect">
            <a:avLst/>
          </a:prstGeom>
          <a:noFill/>
          <a:ln>
            <a:noFill/>
          </a:ln>
        </p:spPr>
      </p:pic>
      <p:sp>
        <p:nvSpPr>
          <p:cNvPr id="838" name="Google Shape;838;p81"/>
          <p:cNvSpPr txBox="1"/>
          <p:nvPr/>
        </p:nvSpPr>
        <p:spPr>
          <a:xfrm>
            <a:off x="1529250" y="4269000"/>
            <a:ext cx="6085500" cy="8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coordinates received from the GPS module in GPGLL as well as GPRMC format are "15.48275933 N; 74.93870983 E". The received latitude and longitude coordinates are fed into google maps; and the obtained data is verified.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9" name="Google Shape;839;p81"/>
          <p:cNvSpPr txBox="1"/>
          <p:nvPr>
            <p:ph type="title"/>
          </p:nvPr>
        </p:nvSpPr>
        <p:spPr>
          <a:xfrm>
            <a:off x="1749588" y="0"/>
            <a:ext cx="56448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Output: Verification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82"/>
          <p:cNvSpPr txBox="1"/>
          <p:nvPr>
            <p:ph type="title"/>
          </p:nvPr>
        </p:nvSpPr>
        <p:spPr>
          <a:xfrm>
            <a:off x="1749600" y="495325"/>
            <a:ext cx="56448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 and Conclusion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45" name="Google Shape;845;p82"/>
          <p:cNvSpPr txBox="1"/>
          <p:nvPr/>
        </p:nvSpPr>
        <p:spPr>
          <a:xfrm>
            <a:off x="166150" y="996925"/>
            <a:ext cx="88086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Data is collected from the NEO-6 GPS Module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successfully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using UART communication protocol.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data is parsed and separated for individual use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For GPGLL format, received Longitude, Latitude and UTC time is then sent to PC through UART based serial communication.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For GPRMC format, received Longitude, Latitude, UTC time and Date is then sent to PC through UART based serial communication.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83"/>
          <p:cNvSpPr txBox="1"/>
          <p:nvPr>
            <p:ph idx="4294967295" type="ctrTitle"/>
          </p:nvPr>
        </p:nvSpPr>
        <p:spPr>
          <a:xfrm>
            <a:off x="2050800" y="2448206"/>
            <a:ext cx="5042400" cy="8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sz="3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olsey template">
  <a:themeElements>
    <a:clrScheme name="Custom 347">
      <a:dk1>
        <a:srgbClr val="252729"/>
      </a:dk1>
      <a:lt1>
        <a:srgbClr val="FFFFFF"/>
      </a:lt1>
      <a:dk2>
        <a:srgbClr val="607896"/>
      </a:dk2>
      <a:lt2>
        <a:srgbClr val="E8EDF1"/>
      </a:lt2>
      <a:accent1>
        <a:srgbClr val="3796BF"/>
      </a:accent1>
      <a:accent2>
        <a:srgbClr val="4BB5D9"/>
      </a:accent2>
      <a:accent3>
        <a:srgbClr val="81D1EC"/>
      </a:accent3>
      <a:accent4>
        <a:srgbClr val="FF9900"/>
      </a:accent4>
      <a:accent5>
        <a:srgbClr val="FFCB50"/>
      </a:accent5>
      <a:accent6>
        <a:srgbClr val="A9C747"/>
      </a:accent6>
      <a:hlink>
        <a:srgbClr val="4D77A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olsey template">
  <a:themeElements>
    <a:clrScheme name="Custom 347">
      <a:dk1>
        <a:srgbClr val="252729"/>
      </a:dk1>
      <a:lt1>
        <a:srgbClr val="FFFFFF"/>
      </a:lt1>
      <a:dk2>
        <a:srgbClr val="607896"/>
      </a:dk2>
      <a:lt2>
        <a:srgbClr val="E8EDF1"/>
      </a:lt2>
      <a:accent1>
        <a:srgbClr val="3796BF"/>
      </a:accent1>
      <a:accent2>
        <a:srgbClr val="4BB5D9"/>
      </a:accent2>
      <a:accent3>
        <a:srgbClr val="81D1EC"/>
      </a:accent3>
      <a:accent4>
        <a:srgbClr val="FF9900"/>
      </a:accent4>
      <a:accent5>
        <a:srgbClr val="FFCB50"/>
      </a:accent5>
      <a:accent6>
        <a:srgbClr val="A9C747"/>
      </a:accent6>
      <a:hlink>
        <a:srgbClr val="4D77A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